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2" r:id="rId2"/>
  </p:sldMasterIdLst>
  <p:notesMasterIdLst>
    <p:notesMasterId r:id="rId47"/>
  </p:notesMasterIdLst>
  <p:sldIdLst>
    <p:sldId id="477" r:id="rId3"/>
    <p:sldId id="474" r:id="rId4"/>
    <p:sldId id="479" r:id="rId5"/>
    <p:sldId id="478" r:id="rId6"/>
    <p:sldId id="475" r:id="rId7"/>
    <p:sldId id="476" r:id="rId8"/>
    <p:sldId id="471" r:id="rId9"/>
    <p:sldId id="468" r:id="rId10"/>
    <p:sldId id="326" r:id="rId11"/>
    <p:sldId id="329" r:id="rId12"/>
    <p:sldId id="425" r:id="rId13"/>
    <p:sldId id="398" r:id="rId14"/>
    <p:sldId id="469" r:id="rId15"/>
    <p:sldId id="472" r:id="rId16"/>
    <p:sldId id="473" r:id="rId17"/>
    <p:sldId id="426" r:id="rId18"/>
    <p:sldId id="431" r:id="rId19"/>
    <p:sldId id="427" r:id="rId20"/>
    <p:sldId id="428" r:id="rId21"/>
    <p:sldId id="429" r:id="rId22"/>
    <p:sldId id="430" r:id="rId23"/>
    <p:sldId id="432" r:id="rId24"/>
    <p:sldId id="435" r:id="rId25"/>
    <p:sldId id="437" r:id="rId26"/>
    <p:sldId id="438" r:id="rId27"/>
    <p:sldId id="439" r:id="rId28"/>
    <p:sldId id="441" r:id="rId29"/>
    <p:sldId id="440" r:id="rId30"/>
    <p:sldId id="442" r:id="rId31"/>
    <p:sldId id="443" r:id="rId32"/>
    <p:sldId id="444" r:id="rId33"/>
    <p:sldId id="445" r:id="rId34"/>
    <p:sldId id="446" r:id="rId35"/>
    <p:sldId id="447" r:id="rId36"/>
    <p:sldId id="448" r:id="rId37"/>
    <p:sldId id="449" r:id="rId38"/>
    <p:sldId id="450" r:id="rId39"/>
    <p:sldId id="451" r:id="rId40"/>
    <p:sldId id="452" r:id="rId41"/>
    <p:sldId id="453" r:id="rId42"/>
    <p:sldId id="454" r:id="rId43"/>
    <p:sldId id="455" r:id="rId44"/>
    <p:sldId id="467" r:id="rId45"/>
    <p:sldId id="466" r:id="rId46"/>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3680">
          <p15:clr>
            <a:srgbClr val="A4A3A4"/>
          </p15:clr>
        </p15:guide>
        <p15:guide id="2" pos="11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6F15"/>
    <a:srgbClr val="C08344"/>
    <a:srgbClr val="3D4D6E"/>
    <a:srgbClr val="697FAB"/>
    <a:srgbClr val="051918"/>
    <a:srgbClr val="D7D4CB"/>
    <a:srgbClr val="FF4F25"/>
    <a:srgbClr val="F0F0F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35" autoAdjust="0"/>
    <p:restoredTop sz="86387" autoAdjust="0"/>
  </p:normalViewPr>
  <p:slideViewPr>
    <p:cSldViewPr snapToGrid="0">
      <p:cViewPr varScale="1">
        <p:scale>
          <a:sx n="85" d="100"/>
          <a:sy n="85" d="100"/>
        </p:scale>
        <p:origin x="317" y="72"/>
      </p:cViewPr>
      <p:guideLst>
        <p:guide orient="horz" pos="3680"/>
        <p:guide pos="1164"/>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1BB4EA-D25A-4606-898F-BD52397A8DB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3B20DF23-F5AE-473A-AD1F-5078FC904503}">
      <dgm:prSet phldrT="[文本]"/>
      <dgm:spPr/>
      <dgm:t>
        <a:bodyPr/>
        <a:lstStyle/>
        <a:p>
          <a:r>
            <a:rPr lang="zh-CN" altLang="en-US" dirty="0" smtClean="0"/>
            <a:t>第一阶段</a:t>
          </a:r>
          <a:endParaRPr lang="zh-CN" altLang="en-US" dirty="0"/>
        </a:p>
      </dgm:t>
    </dgm:pt>
    <dgm:pt modelId="{5DE2DD5A-188A-43D0-9517-EE2CFAD91538}" type="parTrans" cxnId="{8E428F05-8815-4DF8-AAE0-87C30975A481}">
      <dgm:prSet/>
      <dgm:spPr/>
      <dgm:t>
        <a:bodyPr/>
        <a:lstStyle/>
        <a:p>
          <a:endParaRPr lang="zh-CN" altLang="en-US"/>
        </a:p>
      </dgm:t>
    </dgm:pt>
    <dgm:pt modelId="{ABC58F02-00A8-4E36-A116-87804EECDA77}" type="sibTrans" cxnId="{8E428F05-8815-4DF8-AAE0-87C30975A481}">
      <dgm:prSet/>
      <dgm:spPr/>
      <dgm:t>
        <a:bodyPr/>
        <a:lstStyle/>
        <a:p>
          <a:endParaRPr lang="zh-CN" altLang="en-US"/>
        </a:p>
      </dgm:t>
    </dgm:pt>
    <dgm:pt modelId="{E4EFFB71-0214-4D59-B8E0-2ACF8F72472C}">
      <dgm:prSet phldrT="[文本]"/>
      <dgm:spPr/>
      <dgm:t>
        <a:bodyPr/>
        <a:lstStyle/>
        <a:p>
          <a:r>
            <a:rPr lang="zh-CN" altLang="en-US" dirty="0" smtClean="0"/>
            <a:t>利益受损群体的强烈不满和呼吁。</a:t>
          </a:r>
          <a:endParaRPr lang="zh-CN" altLang="en-US" dirty="0"/>
        </a:p>
      </dgm:t>
    </dgm:pt>
    <dgm:pt modelId="{2DC504D2-9037-4FB9-B648-8E4B098C6A97}" type="parTrans" cxnId="{F00E943E-B967-44EA-8436-FAF0293062DE}">
      <dgm:prSet/>
      <dgm:spPr/>
      <dgm:t>
        <a:bodyPr/>
        <a:lstStyle/>
        <a:p>
          <a:endParaRPr lang="zh-CN" altLang="en-US"/>
        </a:p>
      </dgm:t>
    </dgm:pt>
    <dgm:pt modelId="{AA7F0894-10DF-41DF-B3E6-7953F6A854E9}" type="sibTrans" cxnId="{F00E943E-B967-44EA-8436-FAF0293062DE}">
      <dgm:prSet/>
      <dgm:spPr/>
      <dgm:t>
        <a:bodyPr/>
        <a:lstStyle/>
        <a:p>
          <a:endParaRPr lang="zh-CN" altLang="en-US"/>
        </a:p>
      </dgm:t>
    </dgm:pt>
    <dgm:pt modelId="{F7337CC8-4320-4EC4-95FF-667D0B729303}">
      <dgm:prSet phldrT="[文本]"/>
      <dgm:spPr/>
      <dgm:t>
        <a:bodyPr/>
        <a:lstStyle/>
        <a:p>
          <a:r>
            <a:rPr lang="zh-CN" altLang="en-US" dirty="0" smtClean="0"/>
            <a:t>第二阶段</a:t>
          </a:r>
          <a:endParaRPr lang="zh-CN" altLang="en-US" dirty="0"/>
        </a:p>
      </dgm:t>
    </dgm:pt>
    <dgm:pt modelId="{E12CD418-7439-4580-A253-D7859D3E866E}" type="parTrans" cxnId="{E6CF888C-5C45-4B2B-82E3-571E2DBCBD98}">
      <dgm:prSet/>
      <dgm:spPr/>
      <dgm:t>
        <a:bodyPr/>
        <a:lstStyle/>
        <a:p>
          <a:endParaRPr lang="zh-CN" altLang="en-US"/>
        </a:p>
      </dgm:t>
    </dgm:pt>
    <dgm:pt modelId="{162E2AAF-7268-41E2-9298-2E54A115B823}" type="sibTrans" cxnId="{E6CF888C-5C45-4B2B-82E3-571E2DBCBD98}">
      <dgm:prSet/>
      <dgm:spPr/>
      <dgm:t>
        <a:bodyPr/>
        <a:lstStyle/>
        <a:p>
          <a:endParaRPr lang="zh-CN" altLang="en-US"/>
        </a:p>
      </dgm:t>
    </dgm:pt>
    <dgm:pt modelId="{6C1AC664-58FB-4244-9C6A-DB6BBF7BD5D6}">
      <dgm:prSet phldrT="[文本]"/>
      <dgm:spPr/>
      <dgm:t>
        <a:bodyPr/>
        <a:lstStyle/>
        <a:p>
          <a:r>
            <a:rPr lang="zh-CN" altLang="en-US" dirty="0" smtClean="0"/>
            <a:t>社会舆论及大众传播媒介的宣扬和推动。</a:t>
          </a:r>
          <a:endParaRPr lang="zh-CN" altLang="en-US" dirty="0"/>
        </a:p>
      </dgm:t>
    </dgm:pt>
    <dgm:pt modelId="{BE0146BA-968B-49C9-9755-7BDD5D8E9F43}" type="parTrans" cxnId="{D6E467C2-FDF7-40E7-9E80-90A2AC7F30AB}">
      <dgm:prSet/>
      <dgm:spPr/>
      <dgm:t>
        <a:bodyPr/>
        <a:lstStyle/>
        <a:p>
          <a:endParaRPr lang="zh-CN" altLang="en-US"/>
        </a:p>
      </dgm:t>
    </dgm:pt>
    <dgm:pt modelId="{9220B149-3CE8-4F8A-A13B-B06FD494F945}" type="sibTrans" cxnId="{D6E467C2-FDF7-40E7-9E80-90A2AC7F30AB}">
      <dgm:prSet/>
      <dgm:spPr/>
      <dgm:t>
        <a:bodyPr/>
        <a:lstStyle/>
        <a:p>
          <a:endParaRPr lang="zh-CN" altLang="en-US"/>
        </a:p>
      </dgm:t>
    </dgm:pt>
    <dgm:pt modelId="{E2193BAA-7C35-4E29-BF9D-4EE158997DC2}">
      <dgm:prSet/>
      <dgm:spPr/>
      <dgm:t>
        <a:bodyPr/>
        <a:lstStyle/>
        <a:p>
          <a:r>
            <a:rPr lang="zh-CN" altLang="en-US" dirty="0" smtClean="0"/>
            <a:t>第三阶段</a:t>
          </a:r>
          <a:endParaRPr lang="zh-CN" altLang="en-US" dirty="0"/>
        </a:p>
      </dgm:t>
    </dgm:pt>
    <dgm:pt modelId="{C0713044-C6FA-4999-B813-A593AAB15804}" type="parTrans" cxnId="{2430C6B9-6BD5-40A0-ABB0-2CD3C3202751}">
      <dgm:prSet/>
      <dgm:spPr/>
      <dgm:t>
        <a:bodyPr/>
        <a:lstStyle/>
        <a:p>
          <a:endParaRPr lang="zh-CN" altLang="en-US"/>
        </a:p>
      </dgm:t>
    </dgm:pt>
    <dgm:pt modelId="{773CBFE7-FEB4-4E86-8FA3-6287195A641E}" type="sibTrans" cxnId="{2430C6B9-6BD5-40A0-ABB0-2CD3C3202751}">
      <dgm:prSet/>
      <dgm:spPr/>
      <dgm:t>
        <a:bodyPr/>
        <a:lstStyle/>
        <a:p>
          <a:endParaRPr lang="zh-CN" altLang="en-US"/>
        </a:p>
      </dgm:t>
    </dgm:pt>
    <dgm:pt modelId="{06641EAE-F9C5-4756-972C-C689503828FD}">
      <dgm:prSet/>
      <dgm:spPr/>
      <dgm:t>
        <a:bodyPr/>
        <a:lstStyle/>
        <a:p>
          <a:r>
            <a:rPr lang="zh-CN" altLang="en-US" dirty="0" smtClean="0"/>
            <a:t>第四阶段</a:t>
          </a:r>
          <a:endParaRPr lang="zh-CN" altLang="en-US" dirty="0"/>
        </a:p>
      </dgm:t>
    </dgm:pt>
    <dgm:pt modelId="{BAA400C6-0426-4D19-BFCE-071A5A027AD8}" type="parTrans" cxnId="{011C3C64-A9C8-4280-A7B3-F035A4A1DFE9}">
      <dgm:prSet/>
      <dgm:spPr/>
      <dgm:t>
        <a:bodyPr/>
        <a:lstStyle/>
        <a:p>
          <a:endParaRPr lang="zh-CN" altLang="en-US"/>
        </a:p>
      </dgm:t>
    </dgm:pt>
    <dgm:pt modelId="{35A1C39E-EBC1-4784-9AD3-3C76EB58F2F9}" type="sibTrans" cxnId="{011C3C64-A9C8-4280-A7B3-F035A4A1DFE9}">
      <dgm:prSet/>
      <dgm:spPr/>
      <dgm:t>
        <a:bodyPr/>
        <a:lstStyle/>
        <a:p>
          <a:endParaRPr lang="zh-CN" altLang="en-US"/>
        </a:p>
      </dgm:t>
    </dgm:pt>
    <dgm:pt modelId="{1569A3AD-E330-4188-8A17-7B3A70CEB0D7}">
      <dgm:prSet/>
      <dgm:spPr/>
      <dgm:t>
        <a:bodyPr/>
        <a:lstStyle/>
        <a:p>
          <a:r>
            <a:rPr lang="zh-CN" altLang="en-US" dirty="0" smtClean="0"/>
            <a:t>第五阶段</a:t>
          </a:r>
          <a:endParaRPr lang="zh-CN" altLang="en-US" dirty="0"/>
        </a:p>
      </dgm:t>
    </dgm:pt>
    <dgm:pt modelId="{2A226B88-208B-4510-8655-F8F0BC8CC615}" type="parTrans" cxnId="{DB716982-404B-4C73-8AA1-6C640785745B}">
      <dgm:prSet/>
      <dgm:spPr/>
      <dgm:t>
        <a:bodyPr/>
        <a:lstStyle/>
        <a:p>
          <a:endParaRPr lang="zh-CN" altLang="en-US"/>
        </a:p>
      </dgm:t>
    </dgm:pt>
    <dgm:pt modelId="{49E24F07-77D0-423B-A0EF-04BB733E8654}" type="sibTrans" cxnId="{DB716982-404B-4C73-8AA1-6C640785745B}">
      <dgm:prSet/>
      <dgm:spPr/>
      <dgm:t>
        <a:bodyPr/>
        <a:lstStyle/>
        <a:p>
          <a:endParaRPr lang="zh-CN" altLang="en-US"/>
        </a:p>
      </dgm:t>
    </dgm:pt>
    <dgm:pt modelId="{93FB1A67-7BB4-4CC7-8564-0FD792A0CEF3}">
      <dgm:prSet/>
      <dgm:spPr/>
      <dgm:t>
        <a:bodyPr/>
        <a:lstStyle/>
        <a:p>
          <a:r>
            <a:rPr lang="zh-CN" altLang="en-US" dirty="0" smtClean="0"/>
            <a:t>公众普遍的认识和接受</a:t>
          </a:r>
          <a:endParaRPr lang="zh-CN" altLang="en-US" dirty="0"/>
        </a:p>
      </dgm:t>
    </dgm:pt>
    <dgm:pt modelId="{FB0E0671-CEE6-4C2F-920C-0844E59B4C8B}" type="parTrans" cxnId="{D2325505-626C-4501-B559-2A43B60572D5}">
      <dgm:prSet/>
      <dgm:spPr/>
      <dgm:t>
        <a:bodyPr/>
        <a:lstStyle/>
        <a:p>
          <a:endParaRPr lang="zh-CN" altLang="en-US"/>
        </a:p>
      </dgm:t>
    </dgm:pt>
    <dgm:pt modelId="{76CFBB8D-5C34-4276-8CE8-465DFE657528}" type="sibTrans" cxnId="{D2325505-626C-4501-B559-2A43B60572D5}">
      <dgm:prSet/>
      <dgm:spPr/>
      <dgm:t>
        <a:bodyPr/>
        <a:lstStyle/>
        <a:p>
          <a:endParaRPr lang="zh-CN" altLang="en-US"/>
        </a:p>
      </dgm:t>
    </dgm:pt>
    <dgm:pt modelId="{1617E32C-AE70-4F89-9B2D-1757B5E7D687}">
      <dgm:prSet/>
      <dgm:spPr/>
      <dgm:t>
        <a:bodyPr/>
        <a:lstStyle/>
        <a:p>
          <a:r>
            <a:rPr lang="zh-CN" altLang="en-US" dirty="0" smtClean="0"/>
            <a:t>社会权力集团的认可与支持</a:t>
          </a:r>
          <a:endParaRPr lang="zh-CN" altLang="en-US" dirty="0"/>
        </a:p>
      </dgm:t>
    </dgm:pt>
    <dgm:pt modelId="{C10E5AB5-E64C-4A73-BAB6-0521A84EF504}" type="parTrans" cxnId="{E7807A24-B5B5-41C6-86EB-C61AC6BC842F}">
      <dgm:prSet/>
      <dgm:spPr/>
      <dgm:t>
        <a:bodyPr/>
        <a:lstStyle/>
        <a:p>
          <a:endParaRPr lang="zh-CN" altLang="en-US"/>
        </a:p>
      </dgm:t>
    </dgm:pt>
    <dgm:pt modelId="{9B14C907-3716-4701-9F12-F916130D1E88}" type="sibTrans" cxnId="{E7807A24-B5B5-41C6-86EB-C61AC6BC842F}">
      <dgm:prSet/>
      <dgm:spPr/>
      <dgm:t>
        <a:bodyPr/>
        <a:lstStyle/>
        <a:p>
          <a:endParaRPr lang="zh-CN" altLang="en-US"/>
        </a:p>
      </dgm:t>
    </dgm:pt>
    <dgm:pt modelId="{720A8A88-065F-434D-843A-651195296426}">
      <dgm:prSet/>
      <dgm:spPr/>
      <dgm:t>
        <a:bodyPr/>
        <a:lstStyle/>
        <a:p>
          <a:r>
            <a:rPr lang="zh-CN" altLang="en-US" dirty="0" smtClean="0"/>
            <a:t>解决社会问题开始</a:t>
          </a:r>
          <a:endParaRPr lang="zh-CN" altLang="en-US" dirty="0"/>
        </a:p>
      </dgm:t>
    </dgm:pt>
    <dgm:pt modelId="{62B64DDD-2E5F-4300-8FFE-54FD5EF244CF}" type="parTrans" cxnId="{2CD98176-1C17-4DFF-9549-164977C35DEC}">
      <dgm:prSet/>
      <dgm:spPr/>
      <dgm:t>
        <a:bodyPr/>
        <a:lstStyle/>
        <a:p>
          <a:endParaRPr lang="zh-CN" altLang="en-US"/>
        </a:p>
      </dgm:t>
    </dgm:pt>
    <dgm:pt modelId="{5805B44F-25E0-4FBD-99C4-E80922EBC2A9}" type="sibTrans" cxnId="{2CD98176-1C17-4DFF-9549-164977C35DEC}">
      <dgm:prSet/>
      <dgm:spPr/>
      <dgm:t>
        <a:bodyPr/>
        <a:lstStyle/>
        <a:p>
          <a:endParaRPr lang="zh-CN" altLang="en-US"/>
        </a:p>
      </dgm:t>
    </dgm:pt>
    <dgm:pt modelId="{C5423CB0-5878-4F71-B1CA-D671FC488906}" type="pres">
      <dgm:prSet presAssocID="{9A1BB4EA-D25A-4606-898F-BD52397A8DBC}" presName="linearFlow" presStyleCnt="0">
        <dgm:presLayoutVars>
          <dgm:dir/>
          <dgm:animLvl val="lvl"/>
          <dgm:resizeHandles val="exact"/>
        </dgm:presLayoutVars>
      </dgm:prSet>
      <dgm:spPr/>
      <dgm:t>
        <a:bodyPr/>
        <a:lstStyle/>
        <a:p>
          <a:endParaRPr lang="zh-CN" altLang="en-US"/>
        </a:p>
      </dgm:t>
    </dgm:pt>
    <dgm:pt modelId="{B12131E7-888D-40E9-93E9-682E56E1E16E}" type="pres">
      <dgm:prSet presAssocID="{3B20DF23-F5AE-473A-AD1F-5078FC904503}" presName="composite" presStyleCnt="0"/>
      <dgm:spPr/>
    </dgm:pt>
    <dgm:pt modelId="{7BD3BC56-8478-4B96-828D-F27CE3839D3B}" type="pres">
      <dgm:prSet presAssocID="{3B20DF23-F5AE-473A-AD1F-5078FC904503}" presName="parentText" presStyleLbl="alignNode1" presStyleIdx="0" presStyleCnt="5">
        <dgm:presLayoutVars>
          <dgm:chMax val="1"/>
          <dgm:bulletEnabled val="1"/>
        </dgm:presLayoutVars>
      </dgm:prSet>
      <dgm:spPr/>
      <dgm:t>
        <a:bodyPr/>
        <a:lstStyle/>
        <a:p>
          <a:endParaRPr lang="zh-CN" altLang="en-US"/>
        </a:p>
      </dgm:t>
    </dgm:pt>
    <dgm:pt modelId="{1F356CAE-A212-4ED1-8B4A-BFC64844401A}" type="pres">
      <dgm:prSet presAssocID="{3B20DF23-F5AE-473A-AD1F-5078FC904503}" presName="descendantText" presStyleLbl="alignAcc1" presStyleIdx="0" presStyleCnt="5">
        <dgm:presLayoutVars>
          <dgm:bulletEnabled val="1"/>
        </dgm:presLayoutVars>
      </dgm:prSet>
      <dgm:spPr/>
      <dgm:t>
        <a:bodyPr/>
        <a:lstStyle/>
        <a:p>
          <a:endParaRPr lang="zh-CN" altLang="en-US"/>
        </a:p>
      </dgm:t>
    </dgm:pt>
    <dgm:pt modelId="{181462CF-4512-4F4B-91D5-55EB3084A2C5}" type="pres">
      <dgm:prSet presAssocID="{ABC58F02-00A8-4E36-A116-87804EECDA77}" presName="sp" presStyleCnt="0"/>
      <dgm:spPr/>
    </dgm:pt>
    <dgm:pt modelId="{78F195F7-EA0A-434A-95B0-9540E3413166}" type="pres">
      <dgm:prSet presAssocID="{F7337CC8-4320-4EC4-95FF-667D0B729303}" presName="composite" presStyleCnt="0"/>
      <dgm:spPr/>
    </dgm:pt>
    <dgm:pt modelId="{373911AA-C6CE-45DB-9EDD-57462519FD6A}" type="pres">
      <dgm:prSet presAssocID="{F7337CC8-4320-4EC4-95FF-667D0B729303}" presName="parentText" presStyleLbl="alignNode1" presStyleIdx="1" presStyleCnt="5">
        <dgm:presLayoutVars>
          <dgm:chMax val="1"/>
          <dgm:bulletEnabled val="1"/>
        </dgm:presLayoutVars>
      </dgm:prSet>
      <dgm:spPr/>
      <dgm:t>
        <a:bodyPr/>
        <a:lstStyle/>
        <a:p>
          <a:endParaRPr lang="zh-CN" altLang="en-US"/>
        </a:p>
      </dgm:t>
    </dgm:pt>
    <dgm:pt modelId="{775BC194-CAF9-418F-9747-54C0C967B787}" type="pres">
      <dgm:prSet presAssocID="{F7337CC8-4320-4EC4-95FF-667D0B729303}" presName="descendantText" presStyleLbl="alignAcc1" presStyleIdx="1" presStyleCnt="5">
        <dgm:presLayoutVars>
          <dgm:bulletEnabled val="1"/>
        </dgm:presLayoutVars>
      </dgm:prSet>
      <dgm:spPr/>
      <dgm:t>
        <a:bodyPr/>
        <a:lstStyle/>
        <a:p>
          <a:endParaRPr lang="zh-CN" altLang="en-US"/>
        </a:p>
      </dgm:t>
    </dgm:pt>
    <dgm:pt modelId="{65536481-B4FC-44F6-971F-924CA144D59F}" type="pres">
      <dgm:prSet presAssocID="{162E2AAF-7268-41E2-9298-2E54A115B823}" presName="sp" presStyleCnt="0"/>
      <dgm:spPr/>
    </dgm:pt>
    <dgm:pt modelId="{C32CF7C6-C7B2-41AB-8166-69B5B8F4DAF8}" type="pres">
      <dgm:prSet presAssocID="{E2193BAA-7C35-4E29-BF9D-4EE158997DC2}" presName="composite" presStyleCnt="0"/>
      <dgm:spPr/>
    </dgm:pt>
    <dgm:pt modelId="{8AAFED6E-0F5D-4B0A-AE46-B43453E48416}" type="pres">
      <dgm:prSet presAssocID="{E2193BAA-7C35-4E29-BF9D-4EE158997DC2}" presName="parentText" presStyleLbl="alignNode1" presStyleIdx="2" presStyleCnt="5">
        <dgm:presLayoutVars>
          <dgm:chMax val="1"/>
          <dgm:bulletEnabled val="1"/>
        </dgm:presLayoutVars>
      </dgm:prSet>
      <dgm:spPr/>
      <dgm:t>
        <a:bodyPr/>
        <a:lstStyle/>
        <a:p>
          <a:endParaRPr lang="zh-CN" altLang="en-US"/>
        </a:p>
      </dgm:t>
    </dgm:pt>
    <dgm:pt modelId="{D2768951-3458-4D80-8374-1126E652482B}" type="pres">
      <dgm:prSet presAssocID="{E2193BAA-7C35-4E29-BF9D-4EE158997DC2}" presName="descendantText" presStyleLbl="alignAcc1" presStyleIdx="2" presStyleCnt="5">
        <dgm:presLayoutVars>
          <dgm:bulletEnabled val="1"/>
        </dgm:presLayoutVars>
      </dgm:prSet>
      <dgm:spPr/>
      <dgm:t>
        <a:bodyPr/>
        <a:lstStyle/>
        <a:p>
          <a:endParaRPr lang="zh-CN" altLang="en-US"/>
        </a:p>
      </dgm:t>
    </dgm:pt>
    <dgm:pt modelId="{30876B60-33B2-42D2-8509-FDABC4512E11}" type="pres">
      <dgm:prSet presAssocID="{773CBFE7-FEB4-4E86-8FA3-6287195A641E}" presName="sp" presStyleCnt="0"/>
      <dgm:spPr/>
    </dgm:pt>
    <dgm:pt modelId="{1707E540-ED41-498F-88EF-25A63B2D5F7C}" type="pres">
      <dgm:prSet presAssocID="{06641EAE-F9C5-4756-972C-C689503828FD}" presName="composite" presStyleCnt="0"/>
      <dgm:spPr/>
    </dgm:pt>
    <dgm:pt modelId="{8BE5C25A-5617-42F0-9597-BE0BC80866EF}" type="pres">
      <dgm:prSet presAssocID="{06641EAE-F9C5-4756-972C-C689503828FD}" presName="parentText" presStyleLbl="alignNode1" presStyleIdx="3" presStyleCnt="5">
        <dgm:presLayoutVars>
          <dgm:chMax val="1"/>
          <dgm:bulletEnabled val="1"/>
        </dgm:presLayoutVars>
      </dgm:prSet>
      <dgm:spPr/>
      <dgm:t>
        <a:bodyPr/>
        <a:lstStyle/>
        <a:p>
          <a:endParaRPr lang="zh-CN" altLang="en-US"/>
        </a:p>
      </dgm:t>
    </dgm:pt>
    <dgm:pt modelId="{F9DE15AE-4A84-4087-9DED-96C9BAD57DD3}" type="pres">
      <dgm:prSet presAssocID="{06641EAE-F9C5-4756-972C-C689503828FD}" presName="descendantText" presStyleLbl="alignAcc1" presStyleIdx="3" presStyleCnt="5">
        <dgm:presLayoutVars>
          <dgm:bulletEnabled val="1"/>
        </dgm:presLayoutVars>
      </dgm:prSet>
      <dgm:spPr/>
      <dgm:t>
        <a:bodyPr/>
        <a:lstStyle/>
        <a:p>
          <a:endParaRPr lang="zh-CN" altLang="en-US"/>
        </a:p>
      </dgm:t>
    </dgm:pt>
    <dgm:pt modelId="{EA1A7DDA-9140-487C-8604-AD226FCBEB58}" type="pres">
      <dgm:prSet presAssocID="{35A1C39E-EBC1-4784-9AD3-3C76EB58F2F9}" presName="sp" presStyleCnt="0"/>
      <dgm:spPr/>
    </dgm:pt>
    <dgm:pt modelId="{04C6A8F4-60FA-43DE-BCFC-249BD741BE6C}" type="pres">
      <dgm:prSet presAssocID="{1569A3AD-E330-4188-8A17-7B3A70CEB0D7}" presName="composite" presStyleCnt="0"/>
      <dgm:spPr/>
    </dgm:pt>
    <dgm:pt modelId="{3BCABC34-FC4B-468A-9E00-AF411D264799}" type="pres">
      <dgm:prSet presAssocID="{1569A3AD-E330-4188-8A17-7B3A70CEB0D7}" presName="parentText" presStyleLbl="alignNode1" presStyleIdx="4" presStyleCnt="5">
        <dgm:presLayoutVars>
          <dgm:chMax val="1"/>
          <dgm:bulletEnabled val="1"/>
        </dgm:presLayoutVars>
      </dgm:prSet>
      <dgm:spPr/>
      <dgm:t>
        <a:bodyPr/>
        <a:lstStyle/>
        <a:p>
          <a:endParaRPr lang="zh-CN" altLang="en-US"/>
        </a:p>
      </dgm:t>
    </dgm:pt>
    <dgm:pt modelId="{3A970262-51D4-4C04-9943-0AA29D2086BB}" type="pres">
      <dgm:prSet presAssocID="{1569A3AD-E330-4188-8A17-7B3A70CEB0D7}" presName="descendantText" presStyleLbl="alignAcc1" presStyleIdx="4" presStyleCnt="5">
        <dgm:presLayoutVars>
          <dgm:bulletEnabled val="1"/>
        </dgm:presLayoutVars>
      </dgm:prSet>
      <dgm:spPr/>
      <dgm:t>
        <a:bodyPr/>
        <a:lstStyle/>
        <a:p>
          <a:endParaRPr lang="zh-CN" altLang="en-US"/>
        </a:p>
      </dgm:t>
    </dgm:pt>
  </dgm:ptLst>
  <dgm:cxnLst>
    <dgm:cxn modelId="{203E922A-695C-423D-A035-AD2C50D96C7E}" type="presOf" srcId="{6C1AC664-58FB-4244-9C6A-DB6BBF7BD5D6}" destId="{775BC194-CAF9-418F-9747-54C0C967B787}" srcOrd="0" destOrd="0" presId="urn:microsoft.com/office/officeart/2005/8/layout/chevron2"/>
    <dgm:cxn modelId="{6686D3E9-B2F6-41B5-A0E9-41A7D146F8BC}" type="presOf" srcId="{1617E32C-AE70-4F89-9B2D-1757B5E7D687}" destId="{F9DE15AE-4A84-4087-9DED-96C9BAD57DD3}" srcOrd="0" destOrd="0" presId="urn:microsoft.com/office/officeart/2005/8/layout/chevron2"/>
    <dgm:cxn modelId="{E7807A24-B5B5-41C6-86EB-C61AC6BC842F}" srcId="{06641EAE-F9C5-4756-972C-C689503828FD}" destId="{1617E32C-AE70-4F89-9B2D-1757B5E7D687}" srcOrd="0" destOrd="0" parTransId="{C10E5AB5-E64C-4A73-BAB6-0521A84EF504}" sibTransId="{9B14C907-3716-4701-9F12-F916130D1E88}"/>
    <dgm:cxn modelId="{D6E467C2-FDF7-40E7-9E80-90A2AC7F30AB}" srcId="{F7337CC8-4320-4EC4-95FF-667D0B729303}" destId="{6C1AC664-58FB-4244-9C6A-DB6BBF7BD5D6}" srcOrd="0" destOrd="0" parTransId="{BE0146BA-968B-49C9-9755-7BDD5D8E9F43}" sibTransId="{9220B149-3CE8-4F8A-A13B-B06FD494F945}"/>
    <dgm:cxn modelId="{36349B42-227B-446C-A95A-A1D53143AC6A}" type="presOf" srcId="{3B20DF23-F5AE-473A-AD1F-5078FC904503}" destId="{7BD3BC56-8478-4B96-828D-F27CE3839D3B}" srcOrd="0" destOrd="0" presId="urn:microsoft.com/office/officeart/2005/8/layout/chevron2"/>
    <dgm:cxn modelId="{BB33D733-984C-4B8B-ACF5-6B357D2889A2}" type="presOf" srcId="{F7337CC8-4320-4EC4-95FF-667D0B729303}" destId="{373911AA-C6CE-45DB-9EDD-57462519FD6A}" srcOrd="0" destOrd="0" presId="urn:microsoft.com/office/officeart/2005/8/layout/chevron2"/>
    <dgm:cxn modelId="{8E428F05-8815-4DF8-AAE0-87C30975A481}" srcId="{9A1BB4EA-D25A-4606-898F-BD52397A8DBC}" destId="{3B20DF23-F5AE-473A-AD1F-5078FC904503}" srcOrd="0" destOrd="0" parTransId="{5DE2DD5A-188A-43D0-9517-EE2CFAD91538}" sibTransId="{ABC58F02-00A8-4E36-A116-87804EECDA77}"/>
    <dgm:cxn modelId="{F00E943E-B967-44EA-8436-FAF0293062DE}" srcId="{3B20DF23-F5AE-473A-AD1F-5078FC904503}" destId="{E4EFFB71-0214-4D59-B8E0-2ACF8F72472C}" srcOrd="0" destOrd="0" parTransId="{2DC504D2-9037-4FB9-B648-8E4B098C6A97}" sibTransId="{AA7F0894-10DF-41DF-B3E6-7953F6A854E9}"/>
    <dgm:cxn modelId="{F4D15405-AF2B-4448-A30F-4B5065D4EBDE}" type="presOf" srcId="{93FB1A67-7BB4-4CC7-8564-0FD792A0CEF3}" destId="{D2768951-3458-4D80-8374-1126E652482B}" srcOrd="0" destOrd="0" presId="urn:microsoft.com/office/officeart/2005/8/layout/chevron2"/>
    <dgm:cxn modelId="{A4513FB4-DB8E-4435-842B-4BADD6440815}" type="presOf" srcId="{06641EAE-F9C5-4756-972C-C689503828FD}" destId="{8BE5C25A-5617-42F0-9597-BE0BC80866EF}" srcOrd="0" destOrd="0" presId="urn:microsoft.com/office/officeart/2005/8/layout/chevron2"/>
    <dgm:cxn modelId="{BE7177C9-35A2-4E10-976F-EE9C2AD7456C}" type="presOf" srcId="{E4EFFB71-0214-4D59-B8E0-2ACF8F72472C}" destId="{1F356CAE-A212-4ED1-8B4A-BFC64844401A}" srcOrd="0" destOrd="0" presId="urn:microsoft.com/office/officeart/2005/8/layout/chevron2"/>
    <dgm:cxn modelId="{EC121292-BD64-4FCF-BB26-9F231105BAAE}" type="presOf" srcId="{1569A3AD-E330-4188-8A17-7B3A70CEB0D7}" destId="{3BCABC34-FC4B-468A-9E00-AF411D264799}" srcOrd="0" destOrd="0" presId="urn:microsoft.com/office/officeart/2005/8/layout/chevron2"/>
    <dgm:cxn modelId="{68485F12-5187-4F88-B490-67460B9B842F}" type="presOf" srcId="{9A1BB4EA-D25A-4606-898F-BD52397A8DBC}" destId="{C5423CB0-5878-4F71-B1CA-D671FC488906}" srcOrd="0" destOrd="0" presId="urn:microsoft.com/office/officeart/2005/8/layout/chevron2"/>
    <dgm:cxn modelId="{E6CF888C-5C45-4B2B-82E3-571E2DBCBD98}" srcId="{9A1BB4EA-D25A-4606-898F-BD52397A8DBC}" destId="{F7337CC8-4320-4EC4-95FF-667D0B729303}" srcOrd="1" destOrd="0" parTransId="{E12CD418-7439-4580-A253-D7859D3E866E}" sibTransId="{162E2AAF-7268-41E2-9298-2E54A115B823}"/>
    <dgm:cxn modelId="{321C1E6C-F58A-451B-8E33-E9DBFBCE1583}" type="presOf" srcId="{720A8A88-065F-434D-843A-651195296426}" destId="{3A970262-51D4-4C04-9943-0AA29D2086BB}" srcOrd="0" destOrd="0" presId="urn:microsoft.com/office/officeart/2005/8/layout/chevron2"/>
    <dgm:cxn modelId="{4B1EADA2-A691-4B67-8585-70925B84D8A7}" type="presOf" srcId="{E2193BAA-7C35-4E29-BF9D-4EE158997DC2}" destId="{8AAFED6E-0F5D-4B0A-AE46-B43453E48416}" srcOrd="0" destOrd="0" presId="urn:microsoft.com/office/officeart/2005/8/layout/chevron2"/>
    <dgm:cxn modelId="{D2325505-626C-4501-B559-2A43B60572D5}" srcId="{E2193BAA-7C35-4E29-BF9D-4EE158997DC2}" destId="{93FB1A67-7BB4-4CC7-8564-0FD792A0CEF3}" srcOrd="0" destOrd="0" parTransId="{FB0E0671-CEE6-4C2F-920C-0844E59B4C8B}" sibTransId="{76CFBB8D-5C34-4276-8CE8-465DFE657528}"/>
    <dgm:cxn modelId="{2CD98176-1C17-4DFF-9549-164977C35DEC}" srcId="{1569A3AD-E330-4188-8A17-7B3A70CEB0D7}" destId="{720A8A88-065F-434D-843A-651195296426}" srcOrd="0" destOrd="0" parTransId="{62B64DDD-2E5F-4300-8FFE-54FD5EF244CF}" sibTransId="{5805B44F-25E0-4FBD-99C4-E80922EBC2A9}"/>
    <dgm:cxn modelId="{2430C6B9-6BD5-40A0-ABB0-2CD3C3202751}" srcId="{9A1BB4EA-D25A-4606-898F-BD52397A8DBC}" destId="{E2193BAA-7C35-4E29-BF9D-4EE158997DC2}" srcOrd="2" destOrd="0" parTransId="{C0713044-C6FA-4999-B813-A593AAB15804}" sibTransId="{773CBFE7-FEB4-4E86-8FA3-6287195A641E}"/>
    <dgm:cxn modelId="{DB716982-404B-4C73-8AA1-6C640785745B}" srcId="{9A1BB4EA-D25A-4606-898F-BD52397A8DBC}" destId="{1569A3AD-E330-4188-8A17-7B3A70CEB0D7}" srcOrd="4" destOrd="0" parTransId="{2A226B88-208B-4510-8655-F8F0BC8CC615}" sibTransId="{49E24F07-77D0-423B-A0EF-04BB733E8654}"/>
    <dgm:cxn modelId="{011C3C64-A9C8-4280-A7B3-F035A4A1DFE9}" srcId="{9A1BB4EA-D25A-4606-898F-BD52397A8DBC}" destId="{06641EAE-F9C5-4756-972C-C689503828FD}" srcOrd="3" destOrd="0" parTransId="{BAA400C6-0426-4D19-BFCE-071A5A027AD8}" sibTransId="{35A1C39E-EBC1-4784-9AD3-3C76EB58F2F9}"/>
    <dgm:cxn modelId="{F1A0B68E-FDE8-4F80-AAE6-44853B3A7740}" type="presParOf" srcId="{C5423CB0-5878-4F71-B1CA-D671FC488906}" destId="{B12131E7-888D-40E9-93E9-682E56E1E16E}" srcOrd="0" destOrd="0" presId="urn:microsoft.com/office/officeart/2005/8/layout/chevron2"/>
    <dgm:cxn modelId="{755FFDFA-378F-4BFF-9E40-0B472FC00401}" type="presParOf" srcId="{B12131E7-888D-40E9-93E9-682E56E1E16E}" destId="{7BD3BC56-8478-4B96-828D-F27CE3839D3B}" srcOrd="0" destOrd="0" presId="urn:microsoft.com/office/officeart/2005/8/layout/chevron2"/>
    <dgm:cxn modelId="{96D37C74-5EE0-4537-8FAD-4660471E8F6A}" type="presParOf" srcId="{B12131E7-888D-40E9-93E9-682E56E1E16E}" destId="{1F356CAE-A212-4ED1-8B4A-BFC64844401A}" srcOrd="1" destOrd="0" presId="urn:microsoft.com/office/officeart/2005/8/layout/chevron2"/>
    <dgm:cxn modelId="{92A1F977-1E03-4614-88B4-28E25A10B24C}" type="presParOf" srcId="{C5423CB0-5878-4F71-B1CA-D671FC488906}" destId="{181462CF-4512-4F4B-91D5-55EB3084A2C5}" srcOrd="1" destOrd="0" presId="urn:microsoft.com/office/officeart/2005/8/layout/chevron2"/>
    <dgm:cxn modelId="{15C49F6F-3440-48FF-931E-E47808D18DA0}" type="presParOf" srcId="{C5423CB0-5878-4F71-B1CA-D671FC488906}" destId="{78F195F7-EA0A-434A-95B0-9540E3413166}" srcOrd="2" destOrd="0" presId="urn:microsoft.com/office/officeart/2005/8/layout/chevron2"/>
    <dgm:cxn modelId="{834180A2-EE3E-4930-9B91-69958F324047}" type="presParOf" srcId="{78F195F7-EA0A-434A-95B0-9540E3413166}" destId="{373911AA-C6CE-45DB-9EDD-57462519FD6A}" srcOrd="0" destOrd="0" presId="urn:microsoft.com/office/officeart/2005/8/layout/chevron2"/>
    <dgm:cxn modelId="{2EC29799-7D3D-49E0-8065-6DF404A397A3}" type="presParOf" srcId="{78F195F7-EA0A-434A-95B0-9540E3413166}" destId="{775BC194-CAF9-418F-9747-54C0C967B787}" srcOrd="1" destOrd="0" presId="urn:microsoft.com/office/officeart/2005/8/layout/chevron2"/>
    <dgm:cxn modelId="{E405503A-E4C9-45AB-B1E2-58E96F9D1C04}" type="presParOf" srcId="{C5423CB0-5878-4F71-B1CA-D671FC488906}" destId="{65536481-B4FC-44F6-971F-924CA144D59F}" srcOrd="3" destOrd="0" presId="urn:microsoft.com/office/officeart/2005/8/layout/chevron2"/>
    <dgm:cxn modelId="{5B150A0D-A9D2-4124-AE70-DAD57BA878BC}" type="presParOf" srcId="{C5423CB0-5878-4F71-B1CA-D671FC488906}" destId="{C32CF7C6-C7B2-41AB-8166-69B5B8F4DAF8}" srcOrd="4" destOrd="0" presId="urn:microsoft.com/office/officeart/2005/8/layout/chevron2"/>
    <dgm:cxn modelId="{DBA1D1D5-4F90-404A-8B76-49BBAFF0C508}" type="presParOf" srcId="{C32CF7C6-C7B2-41AB-8166-69B5B8F4DAF8}" destId="{8AAFED6E-0F5D-4B0A-AE46-B43453E48416}" srcOrd="0" destOrd="0" presId="urn:microsoft.com/office/officeart/2005/8/layout/chevron2"/>
    <dgm:cxn modelId="{31A1F825-A92B-4F94-81BC-4F24A017DC18}" type="presParOf" srcId="{C32CF7C6-C7B2-41AB-8166-69B5B8F4DAF8}" destId="{D2768951-3458-4D80-8374-1126E652482B}" srcOrd="1" destOrd="0" presId="urn:microsoft.com/office/officeart/2005/8/layout/chevron2"/>
    <dgm:cxn modelId="{41BB9BBF-FE5B-47E3-B1F1-3010E448BE6C}" type="presParOf" srcId="{C5423CB0-5878-4F71-B1CA-D671FC488906}" destId="{30876B60-33B2-42D2-8509-FDABC4512E11}" srcOrd="5" destOrd="0" presId="urn:microsoft.com/office/officeart/2005/8/layout/chevron2"/>
    <dgm:cxn modelId="{AB974DEF-C1A9-40F4-AD8B-C78F5A5A1932}" type="presParOf" srcId="{C5423CB0-5878-4F71-B1CA-D671FC488906}" destId="{1707E540-ED41-498F-88EF-25A63B2D5F7C}" srcOrd="6" destOrd="0" presId="urn:microsoft.com/office/officeart/2005/8/layout/chevron2"/>
    <dgm:cxn modelId="{0088DD9D-BAAA-43B3-9641-CB5F2EE80F05}" type="presParOf" srcId="{1707E540-ED41-498F-88EF-25A63B2D5F7C}" destId="{8BE5C25A-5617-42F0-9597-BE0BC80866EF}" srcOrd="0" destOrd="0" presId="urn:microsoft.com/office/officeart/2005/8/layout/chevron2"/>
    <dgm:cxn modelId="{5EB88018-9B2B-414E-A426-2D5BD473034B}" type="presParOf" srcId="{1707E540-ED41-498F-88EF-25A63B2D5F7C}" destId="{F9DE15AE-4A84-4087-9DED-96C9BAD57DD3}" srcOrd="1" destOrd="0" presId="urn:microsoft.com/office/officeart/2005/8/layout/chevron2"/>
    <dgm:cxn modelId="{CF4D2C8F-75E3-49CD-8438-F05EB3CB714C}" type="presParOf" srcId="{C5423CB0-5878-4F71-B1CA-D671FC488906}" destId="{EA1A7DDA-9140-487C-8604-AD226FCBEB58}" srcOrd="7" destOrd="0" presId="urn:microsoft.com/office/officeart/2005/8/layout/chevron2"/>
    <dgm:cxn modelId="{8A492DF4-BE4F-4C51-869C-AAD6122B921B}" type="presParOf" srcId="{C5423CB0-5878-4F71-B1CA-D671FC488906}" destId="{04C6A8F4-60FA-43DE-BCFC-249BD741BE6C}" srcOrd="8" destOrd="0" presId="urn:microsoft.com/office/officeart/2005/8/layout/chevron2"/>
    <dgm:cxn modelId="{A031F433-DBF0-4E52-91C5-A27BC443ACD8}" type="presParOf" srcId="{04C6A8F4-60FA-43DE-BCFC-249BD741BE6C}" destId="{3BCABC34-FC4B-468A-9E00-AF411D264799}" srcOrd="0" destOrd="0" presId="urn:microsoft.com/office/officeart/2005/8/layout/chevron2"/>
    <dgm:cxn modelId="{901D939B-F77D-4792-8232-5016F1560E90}" type="presParOf" srcId="{04C6A8F4-60FA-43DE-BCFC-249BD741BE6C}" destId="{3A970262-51D4-4C04-9943-0AA29D2086B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DE498BC-9A2C-473A-B209-A3E38A8CF53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94257D48-D210-46A5-ACCE-2B3DB47DA499}">
      <dgm:prSet phldrT="[文本]"/>
      <dgm:spPr/>
      <dgm:t>
        <a:bodyPr/>
        <a:lstStyle/>
        <a:p>
          <a:r>
            <a:rPr lang="zh-CN" altLang="en-US" smtClean="0"/>
            <a:t>必发性社会问题</a:t>
          </a:r>
          <a:endParaRPr lang="zh-CN" altLang="en-US" dirty="0"/>
        </a:p>
      </dgm:t>
    </dgm:pt>
    <dgm:pt modelId="{01E96288-8FE0-4252-A889-816D017891BE}" type="parTrans" cxnId="{A9FE9777-1300-4ACE-BEC1-35EA8D7292E7}">
      <dgm:prSet/>
      <dgm:spPr/>
      <dgm:t>
        <a:bodyPr/>
        <a:lstStyle/>
        <a:p>
          <a:endParaRPr lang="zh-CN" altLang="en-US"/>
        </a:p>
      </dgm:t>
    </dgm:pt>
    <dgm:pt modelId="{ECA9C5E9-9897-4C6E-BA60-FF19C30ECC0D}" type="sibTrans" cxnId="{A9FE9777-1300-4ACE-BEC1-35EA8D7292E7}">
      <dgm:prSet/>
      <dgm:spPr/>
      <dgm:t>
        <a:bodyPr/>
        <a:lstStyle/>
        <a:p>
          <a:endParaRPr lang="zh-CN" altLang="en-US"/>
        </a:p>
      </dgm:t>
    </dgm:pt>
    <dgm:pt modelId="{A9E9EDD2-988C-4DB5-95ED-46C1FF1CC73B}">
      <dgm:prSet custT="1"/>
      <dgm:spPr/>
      <dgm:t>
        <a:bodyPr/>
        <a:lstStyle/>
        <a:p>
          <a:r>
            <a:rPr lang="zh-CN" altLang="en-US" sz="2200" dirty="0" smtClean="0">
              <a:latin typeface="楷体" panose="02010609060101010101" pitchFamily="49" charset="-122"/>
              <a:ea typeface="楷体" panose="02010609060101010101" pitchFamily="49" charset="-122"/>
            </a:rPr>
            <a:t>在社会变迁或社会发展过程中不可避免的社会问题。</a:t>
          </a:r>
          <a:endParaRPr lang="en-US" altLang="zh-CN" sz="2200" dirty="0" smtClean="0">
            <a:latin typeface="楷体" panose="02010609060101010101" pitchFamily="49" charset="-122"/>
            <a:ea typeface="楷体" panose="02010609060101010101" pitchFamily="49" charset="-122"/>
          </a:endParaRPr>
        </a:p>
      </dgm:t>
    </dgm:pt>
    <dgm:pt modelId="{DC4E18B5-0D15-4F60-B591-48E4A7A853B7}" type="parTrans" cxnId="{4E087132-87E1-452F-90AC-EF361362FEB3}">
      <dgm:prSet/>
      <dgm:spPr/>
      <dgm:t>
        <a:bodyPr/>
        <a:lstStyle/>
        <a:p>
          <a:endParaRPr lang="zh-CN" altLang="en-US"/>
        </a:p>
      </dgm:t>
    </dgm:pt>
    <dgm:pt modelId="{078ED1DE-BB01-40E6-92F3-207BA3F4E961}" type="sibTrans" cxnId="{4E087132-87E1-452F-90AC-EF361362FEB3}">
      <dgm:prSet/>
      <dgm:spPr/>
      <dgm:t>
        <a:bodyPr/>
        <a:lstStyle/>
        <a:p>
          <a:endParaRPr lang="zh-CN" altLang="en-US"/>
        </a:p>
      </dgm:t>
    </dgm:pt>
    <dgm:pt modelId="{51740675-2DDC-405E-AF06-01FBF04ABC69}">
      <dgm:prSet custT="1"/>
      <dgm:spPr/>
      <dgm:t>
        <a:bodyPr/>
        <a:lstStyle/>
        <a:p>
          <a:r>
            <a:rPr lang="zh-CN" altLang="en-US" sz="2200" dirty="0" smtClean="0">
              <a:latin typeface="楷体" panose="02010609060101010101" pitchFamily="49" charset="-122"/>
              <a:ea typeface="楷体" panose="02010609060101010101" pitchFamily="49" charset="-122"/>
            </a:rPr>
            <a:t>这类社会问题产生于一定社会历史阶段或一定社会环境条件下。</a:t>
          </a:r>
          <a:endParaRPr lang="en-US" altLang="zh-CN" sz="2200" dirty="0" smtClean="0">
            <a:latin typeface="楷体" panose="02010609060101010101" pitchFamily="49" charset="-122"/>
            <a:ea typeface="楷体" panose="02010609060101010101" pitchFamily="49" charset="-122"/>
          </a:endParaRPr>
        </a:p>
      </dgm:t>
    </dgm:pt>
    <dgm:pt modelId="{45249234-E8FA-4533-8E8B-B7354D9D305A}" type="parTrans" cxnId="{A211B97D-7057-4CDD-BDA7-4A3C39E1A7F2}">
      <dgm:prSet/>
      <dgm:spPr/>
      <dgm:t>
        <a:bodyPr/>
        <a:lstStyle/>
        <a:p>
          <a:endParaRPr lang="zh-CN" altLang="en-US"/>
        </a:p>
      </dgm:t>
    </dgm:pt>
    <dgm:pt modelId="{45B32D32-7B0F-4256-8059-162001101F4B}" type="sibTrans" cxnId="{A211B97D-7057-4CDD-BDA7-4A3C39E1A7F2}">
      <dgm:prSet/>
      <dgm:spPr/>
      <dgm:t>
        <a:bodyPr/>
        <a:lstStyle/>
        <a:p>
          <a:endParaRPr lang="zh-CN" altLang="en-US"/>
        </a:p>
      </dgm:t>
    </dgm:pt>
    <dgm:pt modelId="{48979C17-083F-491A-ADFE-0BE04DC007F3}">
      <dgm:prSet/>
      <dgm:spPr/>
      <dgm:t>
        <a:bodyPr/>
        <a:lstStyle/>
        <a:p>
          <a:r>
            <a:rPr lang="zh-CN" altLang="en-US" smtClean="0"/>
            <a:t>偶发性社会问题</a:t>
          </a:r>
          <a:endParaRPr lang="en-US" altLang="zh-CN" dirty="0" smtClean="0"/>
        </a:p>
      </dgm:t>
    </dgm:pt>
    <dgm:pt modelId="{44D66265-816D-4158-84C8-C6D20166E173}" type="parTrans" cxnId="{2C5391CF-8BC4-443E-950C-64B95AEE4F21}">
      <dgm:prSet/>
      <dgm:spPr/>
      <dgm:t>
        <a:bodyPr/>
        <a:lstStyle/>
        <a:p>
          <a:endParaRPr lang="zh-CN" altLang="en-US"/>
        </a:p>
      </dgm:t>
    </dgm:pt>
    <dgm:pt modelId="{DE4C0182-0050-45E2-BCBD-FA54B314D836}" type="sibTrans" cxnId="{2C5391CF-8BC4-443E-950C-64B95AEE4F21}">
      <dgm:prSet/>
      <dgm:spPr/>
      <dgm:t>
        <a:bodyPr/>
        <a:lstStyle/>
        <a:p>
          <a:endParaRPr lang="zh-CN" altLang="en-US"/>
        </a:p>
      </dgm:t>
    </dgm:pt>
    <dgm:pt modelId="{F8CE0873-4580-448D-9ECD-EDA698CED811}">
      <dgm:prSet custT="1"/>
      <dgm:spPr/>
      <dgm:t>
        <a:bodyPr/>
        <a:lstStyle/>
        <a:p>
          <a:r>
            <a:rPr lang="zh-CN" altLang="en-US" sz="2200" smtClean="0">
              <a:latin typeface="楷体" panose="02010609060101010101" pitchFamily="49" charset="-122"/>
              <a:ea typeface="楷体" panose="02010609060101010101" pitchFamily="49" charset="-122"/>
            </a:rPr>
            <a:t>在社会变迁或社会发展过程中并非确定不移的、不可避免的，可能出现也可能不出现，可以这样出现也可以那样出现的社会问题。</a:t>
          </a:r>
          <a:endParaRPr lang="en-US" altLang="zh-CN" sz="2200" dirty="0" smtClean="0">
            <a:latin typeface="楷体" panose="02010609060101010101" pitchFamily="49" charset="-122"/>
            <a:ea typeface="楷体" panose="02010609060101010101" pitchFamily="49" charset="-122"/>
          </a:endParaRPr>
        </a:p>
      </dgm:t>
    </dgm:pt>
    <dgm:pt modelId="{21C0E6DA-D88B-48DF-93B5-EC829C4B4BDF}" type="parTrans" cxnId="{0F6E3CB7-C58F-46D5-8B5C-3E2E4E89DDCB}">
      <dgm:prSet/>
      <dgm:spPr/>
      <dgm:t>
        <a:bodyPr/>
        <a:lstStyle/>
        <a:p>
          <a:endParaRPr lang="zh-CN" altLang="en-US"/>
        </a:p>
      </dgm:t>
    </dgm:pt>
    <dgm:pt modelId="{0008D263-8258-471C-B57B-2D3DE7FF323D}" type="sibTrans" cxnId="{0F6E3CB7-C58F-46D5-8B5C-3E2E4E89DDCB}">
      <dgm:prSet/>
      <dgm:spPr/>
      <dgm:t>
        <a:bodyPr/>
        <a:lstStyle/>
        <a:p>
          <a:endParaRPr lang="zh-CN" altLang="en-US"/>
        </a:p>
      </dgm:t>
    </dgm:pt>
    <dgm:pt modelId="{FE00629A-3B43-4B37-AA34-C9F4138B369A}">
      <dgm:prSet custT="1"/>
      <dgm:spPr/>
      <dgm:t>
        <a:bodyPr/>
        <a:lstStyle/>
        <a:p>
          <a:r>
            <a:rPr lang="zh-CN" altLang="en-US" sz="2200" dirty="0" smtClean="0">
              <a:latin typeface="楷体" panose="02010609060101010101" pitchFamily="49" charset="-122"/>
              <a:ea typeface="楷体" panose="02010609060101010101" pitchFamily="49" charset="-122"/>
            </a:rPr>
            <a:t>这类社会问题的产生没有必然的规律，是或然性的、可能产生的。</a:t>
          </a:r>
          <a:endParaRPr lang="en-US" altLang="zh-CN" sz="2200" dirty="0" smtClean="0">
            <a:latin typeface="楷体" panose="02010609060101010101" pitchFamily="49" charset="-122"/>
            <a:ea typeface="楷体" panose="02010609060101010101" pitchFamily="49" charset="-122"/>
          </a:endParaRPr>
        </a:p>
      </dgm:t>
    </dgm:pt>
    <dgm:pt modelId="{DFD3F6B8-9B61-4EA9-A94E-020AA1433EDE}" type="parTrans" cxnId="{C31AE2AF-AC5B-4CDA-8A47-B136B4DF740D}">
      <dgm:prSet/>
      <dgm:spPr/>
      <dgm:t>
        <a:bodyPr/>
        <a:lstStyle/>
        <a:p>
          <a:endParaRPr lang="zh-CN" altLang="en-US"/>
        </a:p>
      </dgm:t>
    </dgm:pt>
    <dgm:pt modelId="{BAE27181-D35E-4DA5-A23A-350F664C7FA8}" type="sibTrans" cxnId="{C31AE2AF-AC5B-4CDA-8A47-B136B4DF740D}">
      <dgm:prSet/>
      <dgm:spPr/>
      <dgm:t>
        <a:bodyPr/>
        <a:lstStyle/>
        <a:p>
          <a:endParaRPr lang="zh-CN" altLang="en-US"/>
        </a:p>
      </dgm:t>
    </dgm:pt>
    <dgm:pt modelId="{FDD6FBC9-EB2C-45F6-8BCA-D9281517DCB3}" type="pres">
      <dgm:prSet presAssocID="{FDE498BC-9A2C-473A-B209-A3E38A8CF534}" presName="Name0" presStyleCnt="0">
        <dgm:presLayoutVars>
          <dgm:dir/>
          <dgm:animLvl val="lvl"/>
          <dgm:resizeHandles val="exact"/>
        </dgm:presLayoutVars>
      </dgm:prSet>
      <dgm:spPr/>
      <dgm:t>
        <a:bodyPr/>
        <a:lstStyle/>
        <a:p>
          <a:endParaRPr lang="zh-CN" altLang="en-US"/>
        </a:p>
      </dgm:t>
    </dgm:pt>
    <dgm:pt modelId="{8C0504C5-0F97-41B7-AA9B-89ABE3C6D6DC}" type="pres">
      <dgm:prSet presAssocID="{94257D48-D210-46A5-ACCE-2B3DB47DA499}" presName="composite" presStyleCnt="0"/>
      <dgm:spPr/>
    </dgm:pt>
    <dgm:pt modelId="{7F3CD5F2-7844-4CAE-BE0F-1734709691F9}" type="pres">
      <dgm:prSet presAssocID="{94257D48-D210-46A5-ACCE-2B3DB47DA499}" presName="parTx" presStyleLbl="alignNode1" presStyleIdx="0" presStyleCnt="2">
        <dgm:presLayoutVars>
          <dgm:chMax val="0"/>
          <dgm:chPref val="0"/>
          <dgm:bulletEnabled val="1"/>
        </dgm:presLayoutVars>
      </dgm:prSet>
      <dgm:spPr/>
      <dgm:t>
        <a:bodyPr/>
        <a:lstStyle/>
        <a:p>
          <a:endParaRPr lang="zh-CN" altLang="en-US"/>
        </a:p>
      </dgm:t>
    </dgm:pt>
    <dgm:pt modelId="{24E0BA48-A02B-4B12-B6B9-71A495A2D633}" type="pres">
      <dgm:prSet presAssocID="{94257D48-D210-46A5-ACCE-2B3DB47DA499}" presName="desTx" presStyleLbl="alignAccFollowNode1" presStyleIdx="0" presStyleCnt="2">
        <dgm:presLayoutVars>
          <dgm:bulletEnabled val="1"/>
        </dgm:presLayoutVars>
      </dgm:prSet>
      <dgm:spPr/>
      <dgm:t>
        <a:bodyPr/>
        <a:lstStyle/>
        <a:p>
          <a:endParaRPr lang="zh-CN" altLang="en-US"/>
        </a:p>
      </dgm:t>
    </dgm:pt>
    <dgm:pt modelId="{63A4425F-95D1-4819-B80C-19B42751DBD6}" type="pres">
      <dgm:prSet presAssocID="{ECA9C5E9-9897-4C6E-BA60-FF19C30ECC0D}" presName="space" presStyleCnt="0"/>
      <dgm:spPr/>
    </dgm:pt>
    <dgm:pt modelId="{01B0676C-A391-4290-8B44-915F1F496E6E}" type="pres">
      <dgm:prSet presAssocID="{48979C17-083F-491A-ADFE-0BE04DC007F3}" presName="composite" presStyleCnt="0"/>
      <dgm:spPr/>
    </dgm:pt>
    <dgm:pt modelId="{EE8DE818-17A7-4883-B0F2-B65D7A0FEB30}" type="pres">
      <dgm:prSet presAssocID="{48979C17-083F-491A-ADFE-0BE04DC007F3}" presName="parTx" presStyleLbl="alignNode1" presStyleIdx="1" presStyleCnt="2">
        <dgm:presLayoutVars>
          <dgm:chMax val="0"/>
          <dgm:chPref val="0"/>
          <dgm:bulletEnabled val="1"/>
        </dgm:presLayoutVars>
      </dgm:prSet>
      <dgm:spPr/>
      <dgm:t>
        <a:bodyPr/>
        <a:lstStyle/>
        <a:p>
          <a:endParaRPr lang="zh-CN" altLang="en-US"/>
        </a:p>
      </dgm:t>
    </dgm:pt>
    <dgm:pt modelId="{93BB9972-602A-4E9D-8402-CC159DA0DEA5}" type="pres">
      <dgm:prSet presAssocID="{48979C17-083F-491A-ADFE-0BE04DC007F3}" presName="desTx" presStyleLbl="alignAccFollowNode1" presStyleIdx="1" presStyleCnt="2">
        <dgm:presLayoutVars>
          <dgm:bulletEnabled val="1"/>
        </dgm:presLayoutVars>
      </dgm:prSet>
      <dgm:spPr/>
      <dgm:t>
        <a:bodyPr/>
        <a:lstStyle/>
        <a:p>
          <a:endParaRPr lang="zh-CN" altLang="en-US"/>
        </a:p>
      </dgm:t>
    </dgm:pt>
  </dgm:ptLst>
  <dgm:cxnLst>
    <dgm:cxn modelId="{4E087132-87E1-452F-90AC-EF361362FEB3}" srcId="{94257D48-D210-46A5-ACCE-2B3DB47DA499}" destId="{A9E9EDD2-988C-4DB5-95ED-46C1FF1CC73B}" srcOrd="0" destOrd="0" parTransId="{DC4E18B5-0D15-4F60-B591-48E4A7A853B7}" sibTransId="{078ED1DE-BB01-40E6-92F3-207BA3F4E961}"/>
    <dgm:cxn modelId="{DF915F47-5BC6-4C14-BA3F-35E453F451B7}" type="presOf" srcId="{94257D48-D210-46A5-ACCE-2B3DB47DA499}" destId="{7F3CD5F2-7844-4CAE-BE0F-1734709691F9}" srcOrd="0" destOrd="0" presId="urn:microsoft.com/office/officeart/2005/8/layout/hList1"/>
    <dgm:cxn modelId="{9F4271DB-84DF-4594-81DF-8105C845D1D8}" type="presOf" srcId="{FDE498BC-9A2C-473A-B209-A3E38A8CF534}" destId="{FDD6FBC9-EB2C-45F6-8BCA-D9281517DCB3}" srcOrd="0" destOrd="0" presId="urn:microsoft.com/office/officeart/2005/8/layout/hList1"/>
    <dgm:cxn modelId="{99148536-055B-4958-BB59-275D1EB8A9CD}" type="presOf" srcId="{F8CE0873-4580-448D-9ECD-EDA698CED811}" destId="{93BB9972-602A-4E9D-8402-CC159DA0DEA5}" srcOrd="0" destOrd="0" presId="urn:microsoft.com/office/officeart/2005/8/layout/hList1"/>
    <dgm:cxn modelId="{D08CB7A0-1565-439E-B4DF-57E91681930E}" type="presOf" srcId="{A9E9EDD2-988C-4DB5-95ED-46C1FF1CC73B}" destId="{24E0BA48-A02B-4B12-B6B9-71A495A2D633}" srcOrd="0" destOrd="0" presId="urn:microsoft.com/office/officeart/2005/8/layout/hList1"/>
    <dgm:cxn modelId="{937DFD58-3ED8-476B-B8E6-93FB31648B41}" type="presOf" srcId="{FE00629A-3B43-4B37-AA34-C9F4138B369A}" destId="{93BB9972-602A-4E9D-8402-CC159DA0DEA5}" srcOrd="0" destOrd="1" presId="urn:microsoft.com/office/officeart/2005/8/layout/hList1"/>
    <dgm:cxn modelId="{2C5391CF-8BC4-443E-950C-64B95AEE4F21}" srcId="{FDE498BC-9A2C-473A-B209-A3E38A8CF534}" destId="{48979C17-083F-491A-ADFE-0BE04DC007F3}" srcOrd="1" destOrd="0" parTransId="{44D66265-816D-4158-84C8-C6D20166E173}" sibTransId="{DE4C0182-0050-45E2-BCBD-FA54B314D836}"/>
    <dgm:cxn modelId="{3235A1C3-5631-4E39-BCEF-7CCE5B61F3D9}" type="presOf" srcId="{48979C17-083F-491A-ADFE-0BE04DC007F3}" destId="{EE8DE818-17A7-4883-B0F2-B65D7A0FEB30}" srcOrd="0" destOrd="0" presId="urn:microsoft.com/office/officeart/2005/8/layout/hList1"/>
    <dgm:cxn modelId="{C31AE2AF-AC5B-4CDA-8A47-B136B4DF740D}" srcId="{48979C17-083F-491A-ADFE-0BE04DC007F3}" destId="{FE00629A-3B43-4B37-AA34-C9F4138B369A}" srcOrd="1" destOrd="0" parTransId="{DFD3F6B8-9B61-4EA9-A94E-020AA1433EDE}" sibTransId="{BAE27181-D35E-4DA5-A23A-350F664C7FA8}"/>
    <dgm:cxn modelId="{61AF30A1-60FE-4957-8129-0C66B5465123}" type="presOf" srcId="{51740675-2DDC-405E-AF06-01FBF04ABC69}" destId="{24E0BA48-A02B-4B12-B6B9-71A495A2D633}" srcOrd="0" destOrd="1" presId="urn:microsoft.com/office/officeart/2005/8/layout/hList1"/>
    <dgm:cxn modelId="{A211B97D-7057-4CDD-BDA7-4A3C39E1A7F2}" srcId="{94257D48-D210-46A5-ACCE-2B3DB47DA499}" destId="{51740675-2DDC-405E-AF06-01FBF04ABC69}" srcOrd="1" destOrd="0" parTransId="{45249234-E8FA-4533-8E8B-B7354D9D305A}" sibTransId="{45B32D32-7B0F-4256-8059-162001101F4B}"/>
    <dgm:cxn modelId="{0F6E3CB7-C58F-46D5-8B5C-3E2E4E89DDCB}" srcId="{48979C17-083F-491A-ADFE-0BE04DC007F3}" destId="{F8CE0873-4580-448D-9ECD-EDA698CED811}" srcOrd="0" destOrd="0" parTransId="{21C0E6DA-D88B-48DF-93B5-EC829C4B4BDF}" sibTransId="{0008D263-8258-471C-B57B-2D3DE7FF323D}"/>
    <dgm:cxn modelId="{A9FE9777-1300-4ACE-BEC1-35EA8D7292E7}" srcId="{FDE498BC-9A2C-473A-B209-A3E38A8CF534}" destId="{94257D48-D210-46A5-ACCE-2B3DB47DA499}" srcOrd="0" destOrd="0" parTransId="{01E96288-8FE0-4252-A889-816D017891BE}" sibTransId="{ECA9C5E9-9897-4C6E-BA60-FF19C30ECC0D}"/>
    <dgm:cxn modelId="{E24F4F85-68DE-4AEC-B7B4-CF1BD241A224}" type="presParOf" srcId="{FDD6FBC9-EB2C-45F6-8BCA-D9281517DCB3}" destId="{8C0504C5-0F97-41B7-AA9B-89ABE3C6D6DC}" srcOrd="0" destOrd="0" presId="urn:microsoft.com/office/officeart/2005/8/layout/hList1"/>
    <dgm:cxn modelId="{97941683-4B76-4E3E-947F-A72F57701E3F}" type="presParOf" srcId="{8C0504C5-0F97-41B7-AA9B-89ABE3C6D6DC}" destId="{7F3CD5F2-7844-4CAE-BE0F-1734709691F9}" srcOrd="0" destOrd="0" presId="urn:microsoft.com/office/officeart/2005/8/layout/hList1"/>
    <dgm:cxn modelId="{93259860-DC6C-41E7-8BBF-ACDE9CFC2021}" type="presParOf" srcId="{8C0504C5-0F97-41B7-AA9B-89ABE3C6D6DC}" destId="{24E0BA48-A02B-4B12-B6B9-71A495A2D633}" srcOrd="1" destOrd="0" presId="urn:microsoft.com/office/officeart/2005/8/layout/hList1"/>
    <dgm:cxn modelId="{A88EE631-A5A2-4F9C-9011-D1C06B3D1B62}" type="presParOf" srcId="{FDD6FBC9-EB2C-45F6-8BCA-D9281517DCB3}" destId="{63A4425F-95D1-4819-B80C-19B42751DBD6}" srcOrd="1" destOrd="0" presId="urn:microsoft.com/office/officeart/2005/8/layout/hList1"/>
    <dgm:cxn modelId="{1F39E37C-1DDB-4062-88CB-9F172688ABAA}" type="presParOf" srcId="{FDD6FBC9-EB2C-45F6-8BCA-D9281517DCB3}" destId="{01B0676C-A391-4290-8B44-915F1F496E6E}" srcOrd="2" destOrd="0" presId="urn:microsoft.com/office/officeart/2005/8/layout/hList1"/>
    <dgm:cxn modelId="{C1200E14-54FE-4F37-BAFB-E3DBF7C2CAEF}" type="presParOf" srcId="{01B0676C-A391-4290-8B44-915F1F496E6E}" destId="{EE8DE818-17A7-4883-B0F2-B65D7A0FEB30}" srcOrd="0" destOrd="0" presId="urn:microsoft.com/office/officeart/2005/8/layout/hList1"/>
    <dgm:cxn modelId="{7BE9E8B6-4CF2-4AE9-B548-3F8CB09AF4CF}" type="presParOf" srcId="{01B0676C-A391-4290-8B44-915F1F496E6E}" destId="{93BB9972-602A-4E9D-8402-CC159DA0DEA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5987F5-E845-4FE0-AB59-9609D412E85E}" type="doc">
      <dgm:prSet loTypeId="urn:microsoft.com/office/officeart/2008/layout/SquareAccentList" loCatId="list" qsTypeId="urn:microsoft.com/office/officeart/2005/8/quickstyle/simple1" qsCatId="simple" csTypeId="urn:microsoft.com/office/officeart/2005/8/colors/colorful1" csCatId="colorful" phldr="1"/>
      <dgm:spPr/>
      <dgm:t>
        <a:bodyPr/>
        <a:lstStyle/>
        <a:p>
          <a:endParaRPr lang="zh-CN" altLang="en-US"/>
        </a:p>
      </dgm:t>
    </dgm:pt>
    <dgm:pt modelId="{DDB1CD5A-A325-43B8-BE4F-8845BB1440CF}">
      <dgm:prSet phldrT="[文本]" custT="1"/>
      <dgm:spPr/>
      <dgm:t>
        <a:bodyPr/>
        <a:lstStyle/>
        <a:p>
          <a:r>
            <a:rPr lang="zh-CN" altLang="en-US" sz="2400" dirty="0" smtClean="0"/>
            <a:t>结构性社会问题</a:t>
          </a:r>
          <a:endParaRPr lang="zh-CN" altLang="en-US" sz="2400" dirty="0"/>
        </a:p>
      </dgm:t>
    </dgm:pt>
    <dgm:pt modelId="{741DDA62-47B8-45E7-AADE-C6CE426BC92C}" type="parTrans" cxnId="{34A29207-E3EA-413A-A478-00A374642AF7}">
      <dgm:prSet/>
      <dgm:spPr/>
      <dgm:t>
        <a:bodyPr/>
        <a:lstStyle/>
        <a:p>
          <a:endParaRPr lang="zh-CN" altLang="en-US"/>
        </a:p>
      </dgm:t>
    </dgm:pt>
    <dgm:pt modelId="{DA6F6216-9483-411A-86C9-14FE5EFBE6A9}" type="sibTrans" cxnId="{34A29207-E3EA-413A-A478-00A374642AF7}">
      <dgm:prSet/>
      <dgm:spPr/>
      <dgm:t>
        <a:bodyPr/>
        <a:lstStyle/>
        <a:p>
          <a:endParaRPr lang="zh-CN" altLang="en-US"/>
        </a:p>
      </dgm:t>
    </dgm:pt>
    <dgm:pt modelId="{BD1F710F-C05D-4FB1-B7F7-202D6E6ABF2E}">
      <dgm:prSet custT="1"/>
      <dgm:spPr/>
      <dgm:t>
        <a:bodyPr/>
        <a:lstStyle/>
        <a:p>
          <a:r>
            <a:rPr lang="zh-CN" altLang="en-US" sz="2000" dirty="0" smtClean="0">
              <a:latin typeface="楷体" panose="02010609060101010101" pitchFamily="49" charset="-122"/>
              <a:ea typeface="楷体" panose="02010609060101010101" pitchFamily="49" charset="-122"/>
            </a:rPr>
            <a:t>指社会问题的产生和存在由一定的社会结构所导致，或与一定的社会结构本身直接相关。</a:t>
          </a:r>
          <a:endParaRPr lang="en-US" altLang="zh-CN" sz="2000" dirty="0" smtClean="0">
            <a:latin typeface="楷体" panose="02010609060101010101" pitchFamily="49" charset="-122"/>
            <a:ea typeface="楷体" panose="02010609060101010101" pitchFamily="49" charset="-122"/>
          </a:endParaRPr>
        </a:p>
      </dgm:t>
    </dgm:pt>
    <dgm:pt modelId="{0C260E6A-1857-41A4-878D-952D847F23C4}" type="parTrans" cxnId="{0AFCBE6C-F592-4B53-BBC5-0CCDF1FFFA3E}">
      <dgm:prSet/>
      <dgm:spPr/>
      <dgm:t>
        <a:bodyPr/>
        <a:lstStyle/>
        <a:p>
          <a:endParaRPr lang="zh-CN" altLang="en-US"/>
        </a:p>
      </dgm:t>
    </dgm:pt>
    <dgm:pt modelId="{7594E153-A93F-463C-975A-BBE3F69615A1}" type="sibTrans" cxnId="{0AFCBE6C-F592-4B53-BBC5-0CCDF1FFFA3E}">
      <dgm:prSet/>
      <dgm:spPr/>
      <dgm:t>
        <a:bodyPr/>
        <a:lstStyle/>
        <a:p>
          <a:endParaRPr lang="zh-CN" altLang="en-US"/>
        </a:p>
      </dgm:t>
    </dgm:pt>
    <dgm:pt modelId="{F766F4BA-3B90-4D0D-8002-9377A5C5B024}">
      <dgm:prSet custT="1"/>
      <dgm:spPr/>
      <dgm:t>
        <a:bodyPr/>
        <a:lstStyle/>
        <a:p>
          <a:r>
            <a:rPr lang="zh-CN" altLang="en-US" sz="2000" smtClean="0">
              <a:latin typeface="楷体" panose="02010609060101010101" pitchFamily="49" charset="-122"/>
              <a:ea typeface="楷体" panose="02010609060101010101" pitchFamily="49" charset="-122"/>
            </a:rPr>
            <a:t>因此这类社会问题的解决，将需改变或涉及社会结构的某些方面。</a:t>
          </a:r>
          <a:endParaRPr lang="en-US" altLang="zh-CN" sz="2000" dirty="0" smtClean="0">
            <a:latin typeface="楷体" panose="02010609060101010101" pitchFamily="49" charset="-122"/>
            <a:ea typeface="楷体" panose="02010609060101010101" pitchFamily="49" charset="-122"/>
          </a:endParaRPr>
        </a:p>
      </dgm:t>
    </dgm:pt>
    <dgm:pt modelId="{B9F9F943-3517-4577-B15F-1DDCB4CA65B8}" type="parTrans" cxnId="{CDE4C001-A5C7-4928-BC9C-E04768211FA8}">
      <dgm:prSet/>
      <dgm:spPr/>
      <dgm:t>
        <a:bodyPr/>
        <a:lstStyle/>
        <a:p>
          <a:endParaRPr lang="zh-CN" altLang="en-US"/>
        </a:p>
      </dgm:t>
    </dgm:pt>
    <dgm:pt modelId="{D609D20F-043E-49FD-B812-B01330D38F70}" type="sibTrans" cxnId="{CDE4C001-A5C7-4928-BC9C-E04768211FA8}">
      <dgm:prSet/>
      <dgm:spPr/>
      <dgm:t>
        <a:bodyPr/>
        <a:lstStyle/>
        <a:p>
          <a:endParaRPr lang="zh-CN" altLang="en-US"/>
        </a:p>
      </dgm:t>
    </dgm:pt>
    <dgm:pt modelId="{6ABECD6F-D1BF-493C-8384-0F20FB773753}">
      <dgm:prSet custT="1"/>
      <dgm:spPr/>
      <dgm:t>
        <a:bodyPr/>
        <a:lstStyle/>
        <a:p>
          <a:r>
            <a:rPr lang="zh-CN" altLang="en-US" sz="2400" smtClean="0"/>
            <a:t>非结构性社会问题</a:t>
          </a:r>
          <a:endParaRPr lang="en-US" altLang="zh-CN" sz="2400" dirty="0" smtClean="0"/>
        </a:p>
      </dgm:t>
    </dgm:pt>
    <dgm:pt modelId="{A2B66526-BE06-4BEF-817D-FEC6A9BEDA6F}" type="parTrans" cxnId="{3EB3E67B-FCB4-4949-8C44-AF994C65802B}">
      <dgm:prSet/>
      <dgm:spPr/>
      <dgm:t>
        <a:bodyPr/>
        <a:lstStyle/>
        <a:p>
          <a:endParaRPr lang="zh-CN" altLang="en-US"/>
        </a:p>
      </dgm:t>
    </dgm:pt>
    <dgm:pt modelId="{9CF733F0-68BD-425F-9CD8-E5D27E87B342}" type="sibTrans" cxnId="{3EB3E67B-FCB4-4949-8C44-AF994C65802B}">
      <dgm:prSet/>
      <dgm:spPr/>
      <dgm:t>
        <a:bodyPr/>
        <a:lstStyle/>
        <a:p>
          <a:endParaRPr lang="zh-CN" altLang="en-US"/>
        </a:p>
      </dgm:t>
    </dgm:pt>
    <dgm:pt modelId="{82D24DEF-4D2E-44CE-B25B-D3C34806C239}">
      <dgm:prSet custT="1"/>
      <dgm:spPr/>
      <dgm:t>
        <a:bodyPr/>
        <a:lstStyle/>
        <a:p>
          <a:r>
            <a:rPr lang="zh-CN" altLang="en-US" sz="2000" smtClean="0">
              <a:latin typeface="楷体" panose="02010609060101010101" pitchFamily="49" charset="-122"/>
              <a:ea typeface="楷体" panose="02010609060101010101" pitchFamily="49" charset="-122"/>
            </a:rPr>
            <a:t>社会问题的产生和存在并非由一定的社会结构所导致，或与一定的社会结构本身无直接联系。</a:t>
          </a:r>
          <a:endParaRPr lang="en-US" altLang="zh-CN" sz="2000" dirty="0" smtClean="0">
            <a:latin typeface="楷体" panose="02010609060101010101" pitchFamily="49" charset="-122"/>
            <a:ea typeface="楷体" panose="02010609060101010101" pitchFamily="49" charset="-122"/>
          </a:endParaRPr>
        </a:p>
      </dgm:t>
    </dgm:pt>
    <dgm:pt modelId="{AA610B79-AAE7-424F-B961-951788D550A3}" type="parTrans" cxnId="{9B1A739E-EB44-4218-9E34-2F47C527754B}">
      <dgm:prSet/>
      <dgm:spPr/>
      <dgm:t>
        <a:bodyPr/>
        <a:lstStyle/>
        <a:p>
          <a:endParaRPr lang="zh-CN" altLang="en-US"/>
        </a:p>
      </dgm:t>
    </dgm:pt>
    <dgm:pt modelId="{78C79BF6-9A73-4474-B333-436C18ADEDBC}" type="sibTrans" cxnId="{9B1A739E-EB44-4218-9E34-2F47C527754B}">
      <dgm:prSet/>
      <dgm:spPr/>
      <dgm:t>
        <a:bodyPr/>
        <a:lstStyle/>
        <a:p>
          <a:endParaRPr lang="zh-CN" altLang="en-US"/>
        </a:p>
      </dgm:t>
    </dgm:pt>
    <dgm:pt modelId="{7F90C648-70A5-41AB-AB6C-05D84C53C05F}">
      <dgm:prSet custT="1"/>
      <dgm:spPr/>
      <dgm:t>
        <a:bodyPr/>
        <a:lstStyle/>
        <a:p>
          <a:r>
            <a:rPr lang="zh-CN" altLang="en-US" sz="2000" dirty="0" smtClean="0">
              <a:latin typeface="楷体" panose="02010609060101010101" pitchFamily="49" charset="-122"/>
              <a:ea typeface="楷体" panose="02010609060101010101" pitchFamily="49" charset="-122"/>
            </a:rPr>
            <a:t>因此这类社会问题的解决一般不需社会结构的变动。</a:t>
          </a:r>
          <a:endParaRPr lang="en-US" altLang="zh-CN" sz="2000" dirty="0">
            <a:latin typeface="楷体" panose="02010609060101010101" pitchFamily="49" charset="-122"/>
            <a:ea typeface="楷体" panose="02010609060101010101" pitchFamily="49" charset="-122"/>
          </a:endParaRPr>
        </a:p>
      </dgm:t>
    </dgm:pt>
    <dgm:pt modelId="{47700FAC-A868-4294-B791-44863C1BC3E8}" type="parTrans" cxnId="{E3AC57C5-28BB-4818-937C-EFC053247F39}">
      <dgm:prSet/>
      <dgm:spPr/>
      <dgm:t>
        <a:bodyPr/>
        <a:lstStyle/>
        <a:p>
          <a:endParaRPr lang="zh-CN" altLang="en-US"/>
        </a:p>
      </dgm:t>
    </dgm:pt>
    <dgm:pt modelId="{0A2920FD-5224-493D-B958-E2A493204568}" type="sibTrans" cxnId="{E3AC57C5-28BB-4818-937C-EFC053247F39}">
      <dgm:prSet/>
      <dgm:spPr/>
      <dgm:t>
        <a:bodyPr/>
        <a:lstStyle/>
        <a:p>
          <a:endParaRPr lang="zh-CN" altLang="en-US"/>
        </a:p>
      </dgm:t>
    </dgm:pt>
    <dgm:pt modelId="{F1EF7963-D138-4312-B2EF-67AA288910D0}" type="pres">
      <dgm:prSet presAssocID="{A65987F5-E845-4FE0-AB59-9609D412E85E}" presName="layout" presStyleCnt="0">
        <dgm:presLayoutVars>
          <dgm:chMax/>
          <dgm:chPref/>
          <dgm:dir/>
          <dgm:resizeHandles/>
        </dgm:presLayoutVars>
      </dgm:prSet>
      <dgm:spPr/>
      <dgm:t>
        <a:bodyPr/>
        <a:lstStyle/>
        <a:p>
          <a:endParaRPr lang="zh-CN" altLang="en-US"/>
        </a:p>
      </dgm:t>
    </dgm:pt>
    <dgm:pt modelId="{C13228C2-83BE-4FB2-B3DC-F18590786A31}" type="pres">
      <dgm:prSet presAssocID="{DDB1CD5A-A325-43B8-BE4F-8845BB1440CF}" presName="root" presStyleCnt="0">
        <dgm:presLayoutVars>
          <dgm:chMax/>
          <dgm:chPref/>
        </dgm:presLayoutVars>
      </dgm:prSet>
      <dgm:spPr/>
    </dgm:pt>
    <dgm:pt modelId="{4BC85B5E-DD52-4634-8583-EB4BB0BA80D8}" type="pres">
      <dgm:prSet presAssocID="{DDB1CD5A-A325-43B8-BE4F-8845BB1440CF}" presName="rootComposite" presStyleCnt="0">
        <dgm:presLayoutVars/>
      </dgm:prSet>
      <dgm:spPr/>
    </dgm:pt>
    <dgm:pt modelId="{35CF71F3-39D1-4DF1-ADF8-7AED1DDB0054}" type="pres">
      <dgm:prSet presAssocID="{DDB1CD5A-A325-43B8-BE4F-8845BB1440CF}" presName="ParentAccent" presStyleLbl="alignNode1" presStyleIdx="0" presStyleCnt="2"/>
      <dgm:spPr/>
    </dgm:pt>
    <dgm:pt modelId="{74F2126D-48AB-418B-918A-951C9384BD89}" type="pres">
      <dgm:prSet presAssocID="{DDB1CD5A-A325-43B8-BE4F-8845BB1440CF}" presName="ParentSmallAccent" presStyleLbl="fgAcc1" presStyleIdx="0" presStyleCnt="2"/>
      <dgm:spPr/>
    </dgm:pt>
    <dgm:pt modelId="{E6554BF9-7A80-4935-91E4-379B6D5B5C48}" type="pres">
      <dgm:prSet presAssocID="{DDB1CD5A-A325-43B8-BE4F-8845BB1440CF}" presName="Parent" presStyleLbl="revTx" presStyleIdx="0" presStyleCnt="6">
        <dgm:presLayoutVars>
          <dgm:chMax/>
          <dgm:chPref val="4"/>
          <dgm:bulletEnabled val="1"/>
        </dgm:presLayoutVars>
      </dgm:prSet>
      <dgm:spPr/>
      <dgm:t>
        <a:bodyPr/>
        <a:lstStyle/>
        <a:p>
          <a:endParaRPr lang="zh-CN" altLang="en-US"/>
        </a:p>
      </dgm:t>
    </dgm:pt>
    <dgm:pt modelId="{020D3C1B-E201-4CFC-B71D-D667B9F253F4}" type="pres">
      <dgm:prSet presAssocID="{DDB1CD5A-A325-43B8-BE4F-8845BB1440CF}" presName="childShape" presStyleCnt="0">
        <dgm:presLayoutVars>
          <dgm:chMax val="0"/>
          <dgm:chPref val="0"/>
        </dgm:presLayoutVars>
      </dgm:prSet>
      <dgm:spPr/>
    </dgm:pt>
    <dgm:pt modelId="{CC72F60D-C3A9-418A-9B51-064B2A7C9026}" type="pres">
      <dgm:prSet presAssocID="{BD1F710F-C05D-4FB1-B7F7-202D6E6ABF2E}" presName="childComposite" presStyleCnt="0">
        <dgm:presLayoutVars>
          <dgm:chMax val="0"/>
          <dgm:chPref val="0"/>
        </dgm:presLayoutVars>
      </dgm:prSet>
      <dgm:spPr/>
    </dgm:pt>
    <dgm:pt modelId="{D68DFC45-49EB-4113-9FD8-34841F1B88D4}" type="pres">
      <dgm:prSet presAssocID="{BD1F710F-C05D-4FB1-B7F7-202D6E6ABF2E}" presName="ChildAccent" presStyleLbl="solidFgAcc1" presStyleIdx="0" presStyleCnt="4"/>
      <dgm:spPr/>
    </dgm:pt>
    <dgm:pt modelId="{38F488C6-E642-4682-915A-A6764D55E68A}" type="pres">
      <dgm:prSet presAssocID="{BD1F710F-C05D-4FB1-B7F7-202D6E6ABF2E}" presName="Child" presStyleLbl="revTx" presStyleIdx="1" presStyleCnt="6">
        <dgm:presLayoutVars>
          <dgm:chMax val="0"/>
          <dgm:chPref val="0"/>
          <dgm:bulletEnabled val="1"/>
        </dgm:presLayoutVars>
      </dgm:prSet>
      <dgm:spPr/>
      <dgm:t>
        <a:bodyPr/>
        <a:lstStyle/>
        <a:p>
          <a:endParaRPr lang="zh-CN" altLang="en-US"/>
        </a:p>
      </dgm:t>
    </dgm:pt>
    <dgm:pt modelId="{5A426F00-5AAD-4CC9-BA56-0FC2A1C29CCC}" type="pres">
      <dgm:prSet presAssocID="{F766F4BA-3B90-4D0D-8002-9377A5C5B024}" presName="childComposite" presStyleCnt="0">
        <dgm:presLayoutVars>
          <dgm:chMax val="0"/>
          <dgm:chPref val="0"/>
        </dgm:presLayoutVars>
      </dgm:prSet>
      <dgm:spPr/>
    </dgm:pt>
    <dgm:pt modelId="{26F101D4-631C-47F6-8106-602B8604EBD5}" type="pres">
      <dgm:prSet presAssocID="{F766F4BA-3B90-4D0D-8002-9377A5C5B024}" presName="ChildAccent" presStyleLbl="solidFgAcc1" presStyleIdx="1" presStyleCnt="4"/>
      <dgm:spPr/>
    </dgm:pt>
    <dgm:pt modelId="{23089927-51AD-4C3E-BC7C-A8D8ECF5895E}" type="pres">
      <dgm:prSet presAssocID="{F766F4BA-3B90-4D0D-8002-9377A5C5B024}" presName="Child" presStyleLbl="revTx" presStyleIdx="2" presStyleCnt="6">
        <dgm:presLayoutVars>
          <dgm:chMax val="0"/>
          <dgm:chPref val="0"/>
          <dgm:bulletEnabled val="1"/>
        </dgm:presLayoutVars>
      </dgm:prSet>
      <dgm:spPr/>
      <dgm:t>
        <a:bodyPr/>
        <a:lstStyle/>
        <a:p>
          <a:endParaRPr lang="zh-CN" altLang="en-US"/>
        </a:p>
      </dgm:t>
    </dgm:pt>
    <dgm:pt modelId="{6E54C07D-013E-4545-A27F-D0A9DF4C4035}" type="pres">
      <dgm:prSet presAssocID="{6ABECD6F-D1BF-493C-8384-0F20FB773753}" presName="root" presStyleCnt="0">
        <dgm:presLayoutVars>
          <dgm:chMax/>
          <dgm:chPref/>
        </dgm:presLayoutVars>
      </dgm:prSet>
      <dgm:spPr/>
    </dgm:pt>
    <dgm:pt modelId="{0852E995-FEEF-4D7B-9199-655201F89CAE}" type="pres">
      <dgm:prSet presAssocID="{6ABECD6F-D1BF-493C-8384-0F20FB773753}" presName="rootComposite" presStyleCnt="0">
        <dgm:presLayoutVars/>
      </dgm:prSet>
      <dgm:spPr/>
    </dgm:pt>
    <dgm:pt modelId="{D5AA7F3F-F06A-4D11-B58B-DE4F58DB6207}" type="pres">
      <dgm:prSet presAssocID="{6ABECD6F-D1BF-493C-8384-0F20FB773753}" presName="ParentAccent" presStyleLbl="alignNode1" presStyleIdx="1" presStyleCnt="2"/>
      <dgm:spPr/>
    </dgm:pt>
    <dgm:pt modelId="{743C9855-D1EB-427F-BA3A-239624C3E7A0}" type="pres">
      <dgm:prSet presAssocID="{6ABECD6F-D1BF-493C-8384-0F20FB773753}" presName="ParentSmallAccent" presStyleLbl="fgAcc1" presStyleIdx="1" presStyleCnt="2"/>
      <dgm:spPr/>
    </dgm:pt>
    <dgm:pt modelId="{09F3C529-9DF6-4E7E-BF64-6C8433D4112A}" type="pres">
      <dgm:prSet presAssocID="{6ABECD6F-D1BF-493C-8384-0F20FB773753}" presName="Parent" presStyleLbl="revTx" presStyleIdx="3" presStyleCnt="6">
        <dgm:presLayoutVars>
          <dgm:chMax/>
          <dgm:chPref val="4"/>
          <dgm:bulletEnabled val="1"/>
        </dgm:presLayoutVars>
      </dgm:prSet>
      <dgm:spPr/>
      <dgm:t>
        <a:bodyPr/>
        <a:lstStyle/>
        <a:p>
          <a:endParaRPr lang="zh-CN" altLang="en-US"/>
        </a:p>
      </dgm:t>
    </dgm:pt>
    <dgm:pt modelId="{09114598-3E54-4665-927A-0A85C3BBC4C2}" type="pres">
      <dgm:prSet presAssocID="{6ABECD6F-D1BF-493C-8384-0F20FB773753}" presName="childShape" presStyleCnt="0">
        <dgm:presLayoutVars>
          <dgm:chMax val="0"/>
          <dgm:chPref val="0"/>
        </dgm:presLayoutVars>
      </dgm:prSet>
      <dgm:spPr/>
    </dgm:pt>
    <dgm:pt modelId="{782B3506-589B-40FE-960A-54604ABA684F}" type="pres">
      <dgm:prSet presAssocID="{82D24DEF-4D2E-44CE-B25B-D3C34806C239}" presName="childComposite" presStyleCnt="0">
        <dgm:presLayoutVars>
          <dgm:chMax val="0"/>
          <dgm:chPref val="0"/>
        </dgm:presLayoutVars>
      </dgm:prSet>
      <dgm:spPr/>
    </dgm:pt>
    <dgm:pt modelId="{CDD9E153-437C-48DF-B605-04B839F355F4}" type="pres">
      <dgm:prSet presAssocID="{82D24DEF-4D2E-44CE-B25B-D3C34806C239}" presName="ChildAccent" presStyleLbl="solidFgAcc1" presStyleIdx="2" presStyleCnt="4"/>
      <dgm:spPr/>
    </dgm:pt>
    <dgm:pt modelId="{90AE3AB3-B6A9-498D-A24F-8C53E190B8CE}" type="pres">
      <dgm:prSet presAssocID="{82D24DEF-4D2E-44CE-B25B-D3C34806C239}" presName="Child" presStyleLbl="revTx" presStyleIdx="4" presStyleCnt="6">
        <dgm:presLayoutVars>
          <dgm:chMax val="0"/>
          <dgm:chPref val="0"/>
          <dgm:bulletEnabled val="1"/>
        </dgm:presLayoutVars>
      </dgm:prSet>
      <dgm:spPr/>
      <dgm:t>
        <a:bodyPr/>
        <a:lstStyle/>
        <a:p>
          <a:endParaRPr lang="zh-CN" altLang="en-US"/>
        </a:p>
      </dgm:t>
    </dgm:pt>
    <dgm:pt modelId="{62CB1937-3926-450B-9E13-21750F5261CD}" type="pres">
      <dgm:prSet presAssocID="{7F90C648-70A5-41AB-AB6C-05D84C53C05F}" presName="childComposite" presStyleCnt="0">
        <dgm:presLayoutVars>
          <dgm:chMax val="0"/>
          <dgm:chPref val="0"/>
        </dgm:presLayoutVars>
      </dgm:prSet>
      <dgm:spPr/>
    </dgm:pt>
    <dgm:pt modelId="{60E472BF-7D38-4448-8018-65A5D7D22FAF}" type="pres">
      <dgm:prSet presAssocID="{7F90C648-70A5-41AB-AB6C-05D84C53C05F}" presName="ChildAccent" presStyleLbl="solidFgAcc1" presStyleIdx="3" presStyleCnt="4"/>
      <dgm:spPr/>
    </dgm:pt>
    <dgm:pt modelId="{8368968E-63CD-42D8-94B8-D373DFB0AB62}" type="pres">
      <dgm:prSet presAssocID="{7F90C648-70A5-41AB-AB6C-05D84C53C05F}" presName="Child" presStyleLbl="revTx" presStyleIdx="5" presStyleCnt="6">
        <dgm:presLayoutVars>
          <dgm:chMax val="0"/>
          <dgm:chPref val="0"/>
          <dgm:bulletEnabled val="1"/>
        </dgm:presLayoutVars>
      </dgm:prSet>
      <dgm:spPr/>
      <dgm:t>
        <a:bodyPr/>
        <a:lstStyle/>
        <a:p>
          <a:endParaRPr lang="zh-CN" altLang="en-US"/>
        </a:p>
      </dgm:t>
    </dgm:pt>
  </dgm:ptLst>
  <dgm:cxnLst>
    <dgm:cxn modelId="{FFA7524C-1E1A-4EF9-AC5D-B8AEB31FACF8}" type="presOf" srcId="{7F90C648-70A5-41AB-AB6C-05D84C53C05F}" destId="{8368968E-63CD-42D8-94B8-D373DFB0AB62}" srcOrd="0" destOrd="0" presId="urn:microsoft.com/office/officeart/2008/layout/SquareAccentList"/>
    <dgm:cxn modelId="{53D7CC59-2208-4AE2-98E2-EEC74F1EB3D6}" type="presOf" srcId="{A65987F5-E845-4FE0-AB59-9609D412E85E}" destId="{F1EF7963-D138-4312-B2EF-67AA288910D0}" srcOrd="0" destOrd="0" presId="urn:microsoft.com/office/officeart/2008/layout/SquareAccentList"/>
    <dgm:cxn modelId="{CDE4C001-A5C7-4928-BC9C-E04768211FA8}" srcId="{DDB1CD5A-A325-43B8-BE4F-8845BB1440CF}" destId="{F766F4BA-3B90-4D0D-8002-9377A5C5B024}" srcOrd="1" destOrd="0" parTransId="{B9F9F943-3517-4577-B15F-1DDCB4CA65B8}" sibTransId="{D609D20F-043E-49FD-B812-B01330D38F70}"/>
    <dgm:cxn modelId="{2159B7EF-5C18-47FF-893F-BA972092F5CC}" type="presOf" srcId="{6ABECD6F-D1BF-493C-8384-0F20FB773753}" destId="{09F3C529-9DF6-4E7E-BF64-6C8433D4112A}" srcOrd="0" destOrd="0" presId="urn:microsoft.com/office/officeart/2008/layout/SquareAccentList"/>
    <dgm:cxn modelId="{0AFCBE6C-F592-4B53-BBC5-0CCDF1FFFA3E}" srcId="{DDB1CD5A-A325-43B8-BE4F-8845BB1440CF}" destId="{BD1F710F-C05D-4FB1-B7F7-202D6E6ABF2E}" srcOrd="0" destOrd="0" parTransId="{0C260E6A-1857-41A4-878D-952D847F23C4}" sibTransId="{7594E153-A93F-463C-975A-BBE3F69615A1}"/>
    <dgm:cxn modelId="{3EB3E67B-FCB4-4949-8C44-AF994C65802B}" srcId="{A65987F5-E845-4FE0-AB59-9609D412E85E}" destId="{6ABECD6F-D1BF-493C-8384-0F20FB773753}" srcOrd="1" destOrd="0" parTransId="{A2B66526-BE06-4BEF-817D-FEC6A9BEDA6F}" sibTransId="{9CF733F0-68BD-425F-9CD8-E5D27E87B342}"/>
    <dgm:cxn modelId="{E3AC57C5-28BB-4818-937C-EFC053247F39}" srcId="{6ABECD6F-D1BF-493C-8384-0F20FB773753}" destId="{7F90C648-70A5-41AB-AB6C-05D84C53C05F}" srcOrd="1" destOrd="0" parTransId="{47700FAC-A868-4294-B791-44863C1BC3E8}" sibTransId="{0A2920FD-5224-493D-B958-E2A493204568}"/>
    <dgm:cxn modelId="{9E994951-9F53-4834-B475-A93E2A5FAFCC}" type="presOf" srcId="{F766F4BA-3B90-4D0D-8002-9377A5C5B024}" destId="{23089927-51AD-4C3E-BC7C-A8D8ECF5895E}" srcOrd="0" destOrd="0" presId="urn:microsoft.com/office/officeart/2008/layout/SquareAccentList"/>
    <dgm:cxn modelId="{CFE75C9F-BB54-4C66-8978-9FAD39BFD87D}" type="presOf" srcId="{DDB1CD5A-A325-43B8-BE4F-8845BB1440CF}" destId="{E6554BF9-7A80-4935-91E4-379B6D5B5C48}" srcOrd="0" destOrd="0" presId="urn:microsoft.com/office/officeart/2008/layout/SquareAccentList"/>
    <dgm:cxn modelId="{8DB5C385-13BE-42C3-8607-86C91551F6FE}" type="presOf" srcId="{82D24DEF-4D2E-44CE-B25B-D3C34806C239}" destId="{90AE3AB3-B6A9-498D-A24F-8C53E190B8CE}" srcOrd="0" destOrd="0" presId="urn:microsoft.com/office/officeart/2008/layout/SquareAccentList"/>
    <dgm:cxn modelId="{4E7C75B3-7D0D-4E81-8ADE-C30164063138}" type="presOf" srcId="{BD1F710F-C05D-4FB1-B7F7-202D6E6ABF2E}" destId="{38F488C6-E642-4682-915A-A6764D55E68A}" srcOrd="0" destOrd="0" presId="urn:microsoft.com/office/officeart/2008/layout/SquareAccentList"/>
    <dgm:cxn modelId="{34A29207-E3EA-413A-A478-00A374642AF7}" srcId="{A65987F5-E845-4FE0-AB59-9609D412E85E}" destId="{DDB1CD5A-A325-43B8-BE4F-8845BB1440CF}" srcOrd="0" destOrd="0" parTransId="{741DDA62-47B8-45E7-AADE-C6CE426BC92C}" sibTransId="{DA6F6216-9483-411A-86C9-14FE5EFBE6A9}"/>
    <dgm:cxn modelId="{9B1A739E-EB44-4218-9E34-2F47C527754B}" srcId="{6ABECD6F-D1BF-493C-8384-0F20FB773753}" destId="{82D24DEF-4D2E-44CE-B25B-D3C34806C239}" srcOrd="0" destOrd="0" parTransId="{AA610B79-AAE7-424F-B961-951788D550A3}" sibTransId="{78C79BF6-9A73-4474-B333-436C18ADEDBC}"/>
    <dgm:cxn modelId="{C3804E6A-CBB1-4355-B0EA-837AF9270935}" type="presParOf" srcId="{F1EF7963-D138-4312-B2EF-67AA288910D0}" destId="{C13228C2-83BE-4FB2-B3DC-F18590786A31}" srcOrd="0" destOrd="0" presId="urn:microsoft.com/office/officeart/2008/layout/SquareAccentList"/>
    <dgm:cxn modelId="{A97EC920-F13B-4C81-8BB6-0D467E95082E}" type="presParOf" srcId="{C13228C2-83BE-4FB2-B3DC-F18590786A31}" destId="{4BC85B5E-DD52-4634-8583-EB4BB0BA80D8}" srcOrd="0" destOrd="0" presId="urn:microsoft.com/office/officeart/2008/layout/SquareAccentList"/>
    <dgm:cxn modelId="{35547FF8-7118-4CD3-A89D-4EA3BB62FCE0}" type="presParOf" srcId="{4BC85B5E-DD52-4634-8583-EB4BB0BA80D8}" destId="{35CF71F3-39D1-4DF1-ADF8-7AED1DDB0054}" srcOrd="0" destOrd="0" presId="urn:microsoft.com/office/officeart/2008/layout/SquareAccentList"/>
    <dgm:cxn modelId="{C87E05C6-35C6-451E-A182-36968F4BFEDD}" type="presParOf" srcId="{4BC85B5E-DD52-4634-8583-EB4BB0BA80D8}" destId="{74F2126D-48AB-418B-918A-951C9384BD89}" srcOrd="1" destOrd="0" presId="urn:microsoft.com/office/officeart/2008/layout/SquareAccentList"/>
    <dgm:cxn modelId="{733D7581-18EC-4EAC-A804-8F0EAD326863}" type="presParOf" srcId="{4BC85B5E-DD52-4634-8583-EB4BB0BA80D8}" destId="{E6554BF9-7A80-4935-91E4-379B6D5B5C48}" srcOrd="2" destOrd="0" presId="urn:microsoft.com/office/officeart/2008/layout/SquareAccentList"/>
    <dgm:cxn modelId="{5765F275-8F9A-46D8-8AF6-91B614FB2BC4}" type="presParOf" srcId="{C13228C2-83BE-4FB2-B3DC-F18590786A31}" destId="{020D3C1B-E201-4CFC-B71D-D667B9F253F4}" srcOrd="1" destOrd="0" presId="urn:microsoft.com/office/officeart/2008/layout/SquareAccentList"/>
    <dgm:cxn modelId="{9D3F7CFE-AD9D-4BE7-BCCC-2E2D17FCB92A}" type="presParOf" srcId="{020D3C1B-E201-4CFC-B71D-D667B9F253F4}" destId="{CC72F60D-C3A9-418A-9B51-064B2A7C9026}" srcOrd="0" destOrd="0" presId="urn:microsoft.com/office/officeart/2008/layout/SquareAccentList"/>
    <dgm:cxn modelId="{3F04C677-A6D8-4E32-9D08-FC0FF34B2941}" type="presParOf" srcId="{CC72F60D-C3A9-418A-9B51-064B2A7C9026}" destId="{D68DFC45-49EB-4113-9FD8-34841F1B88D4}" srcOrd="0" destOrd="0" presId="urn:microsoft.com/office/officeart/2008/layout/SquareAccentList"/>
    <dgm:cxn modelId="{3892F52A-A282-47EE-A482-375205DE3662}" type="presParOf" srcId="{CC72F60D-C3A9-418A-9B51-064B2A7C9026}" destId="{38F488C6-E642-4682-915A-A6764D55E68A}" srcOrd="1" destOrd="0" presId="urn:microsoft.com/office/officeart/2008/layout/SquareAccentList"/>
    <dgm:cxn modelId="{320DED8A-9080-4F4E-8977-41C82449B6F2}" type="presParOf" srcId="{020D3C1B-E201-4CFC-B71D-D667B9F253F4}" destId="{5A426F00-5AAD-4CC9-BA56-0FC2A1C29CCC}" srcOrd="1" destOrd="0" presId="urn:microsoft.com/office/officeart/2008/layout/SquareAccentList"/>
    <dgm:cxn modelId="{3D68B59D-391C-40E7-9E0B-58B7E5A6CB71}" type="presParOf" srcId="{5A426F00-5AAD-4CC9-BA56-0FC2A1C29CCC}" destId="{26F101D4-631C-47F6-8106-602B8604EBD5}" srcOrd="0" destOrd="0" presId="urn:microsoft.com/office/officeart/2008/layout/SquareAccentList"/>
    <dgm:cxn modelId="{CC185AB3-C534-4984-A402-21208C6F3A14}" type="presParOf" srcId="{5A426F00-5AAD-4CC9-BA56-0FC2A1C29CCC}" destId="{23089927-51AD-4C3E-BC7C-A8D8ECF5895E}" srcOrd="1" destOrd="0" presId="urn:microsoft.com/office/officeart/2008/layout/SquareAccentList"/>
    <dgm:cxn modelId="{9D1B08CE-D9F5-4EC7-BF6B-C50E68491777}" type="presParOf" srcId="{F1EF7963-D138-4312-B2EF-67AA288910D0}" destId="{6E54C07D-013E-4545-A27F-D0A9DF4C4035}" srcOrd="1" destOrd="0" presId="urn:microsoft.com/office/officeart/2008/layout/SquareAccentList"/>
    <dgm:cxn modelId="{4D9B53CD-3C8C-4C8D-B7CE-339AFD3887B3}" type="presParOf" srcId="{6E54C07D-013E-4545-A27F-D0A9DF4C4035}" destId="{0852E995-FEEF-4D7B-9199-655201F89CAE}" srcOrd="0" destOrd="0" presId="urn:microsoft.com/office/officeart/2008/layout/SquareAccentList"/>
    <dgm:cxn modelId="{35B7BABA-D069-456E-97B9-A26657935495}" type="presParOf" srcId="{0852E995-FEEF-4D7B-9199-655201F89CAE}" destId="{D5AA7F3F-F06A-4D11-B58B-DE4F58DB6207}" srcOrd="0" destOrd="0" presId="urn:microsoft.com/office/officeart/2008/layout/SquareAccentList"/>
    <dgm:cxn modelId="{5B7629F4-C4E0-47B0-B90B-E3A420F33E08}" type="presParOf" srcId="{0852E995-FEEF-4D7B-9199-655201F89CAE}" destId="{743C9855-D1EB-427F-BA3A-239624C3E7A0}" srcOrd="1" destOrd="0" presId="urn:microsoft.com/office/officeart/2008/layout/SquareAccentList"/>
    <dgm:cxn modelId="{0C13582E-69C6-4EB0-A2D3-EDB77BE318EC}" type="presParOf" srcId="{0852E995-FEEF-4D7B-9199-655201F89CAE}" destId="{09F3C529-9DF6-4E7E-BF64-6C8433D4112A}" srcOrd="2" destOrd="0" presId="urn:microsoft.com/office/officeart/2008/layout/SquareAccentList"/>
    <dgm:cxn modelId="{2E1C14B9-07AB-4557-8C2F-D1B007E11DC5}" type="presParOf" srcId="{6E54C07D-013E-4545-A27F-D0A9DF4C4035}" destId="{09114598-3E54-4665-927A-0A85C3BBC4C2}" srcOrd="1" destOrd="0" presId="urn:microsoft.com/office/officeart/2008/layout/SquareAccentList"/>
    <dgm:cxn modelId="{58ECE47E-8A24-41F3-A0CB-10A46550DBD1}" type="presParOf" srcId="{09114598-3E54-4665-927A-0A85C3BBC4C2}" destId="{782B3506-589B-40FE-960A-54604ABA684F}" srcOrd="0" destOrd="0" presId="urn:microsoft.com/office/officeart/2008/layout/SquareAccentList"/>
    <dgm:cxn modelId="{3159D42E-C804-4A76-9A6F-3C9829CE8A32}" type="presParOf" srcId="{782B3506-589B-40FE-960A-54604ABA684F}" destId="{CDD9E153-437C-48DF-B605-04B839F355F4}" srcOrd="0" destOrd="0" presId="urn:microsoft.com/office/officeart/2008/layout/SquareAccentList"/>
    <dgm:cxn modelId="{DF582320-C8D8-4A47-8738-D6576356D87C}" type="presParOf" srcId="{782B3506-589B-40FE-960A-54604ABA684F}" destId="{90AE3AB3-B6A9-498D-A24F-8C53E190B8CE}" srcOrd="1" destOrd="0" presId="urn:microsoft.com/office/officeart/2008/layout/SquareAccentList"/>
    <dgm:cxn modelId="{098C5F41-6044-41C7-AAAE-EF766B2B29A6}" type="presParOf" srcId="{09114598-3E54-4665-927A-0A85C3BBC4C2}" destId="{62CB1937-3926-450B-9E13-21750F5261CD}" srcOrd="1" destOrd="0" presId="urn:microsoft.com/office/officeart/2008/layout/SquareAccentList"/>
    <dgm:cxn modelId="{EBED8DD9-E8CF-4930-922B-B717DA95F6E6}" type="presParOf" srcId="{62CB1937-3926-450B-9E13-21750F5261CD}" destId="{60E472BF-7D38-4448-8018-65A5D7D22FAF}" srcOrd="0" destOrd="0" presId="urn:microsoft.com/office/officeart/2008/layout/SquareAccentList"/>
    <dgm:cxn modelId="{E6BFA216-20F6-4F64-88E7-9C407D9D1722}" type="presParOf" srcId="{62CB1937-3926-450B-9E13-21750F5261CD}" destId="{8368968E-63CD-42D8-94B8-D373DFB0AB62}"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A51C1F-2D60-4054-B975-816D704F9071}"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zh-CN" altLang="en-US"/>
        </a:p>
      </dgm:t>
    </dgm:pt>
    <dgm:pt modelId="{891911D0-EC62-42F7-A161-635632003A46}">
      <dgm:prSet phldrT="[文本]" custT="1"/>
      <dgm:spPr/>
      <dgm:t>
        <a:bodyPr/>
        <a:lstStyle/>
        <a:p>
          <a:r>
            <a:rPr lang="zh-CN" altLang="en-US" sz="2400" smtClean="0"/>
            <a:t>稳定性社会问题</a:t>
          </a:r>
          <a:endParaRPr lang="zh-CN" altLang="en-US" sz="2400"/>
        </a:p>
      </dgm:t>
    </dgm:pt>
    <dgm:pt modelId="{2D27D225-C4D7-46B7-8EBD-F0F5EAF4FD9A}" type="parTrans" cxnId="{B2B75DA1-8E4B-4CD5-9347-B41C574AE1B1}">
      <dgm:prSet/>
      <dgm:spPr/>
      <dgm:t>
        <a:bodyPr/>
        <a:lstStyle/>
        <a:p>
          <a:endParaRPr lang="zh-CN" altLang="en-US"/>
        </a:p>
      </dgm:t>
    </dgm:pt>
    <dgm:pt modelId="{F3B016EC-251F-4AAC-B2B8-48D16F5F6B1A}" type="sibTrans" cxnId="{B2B75DA1-8E4B-4CD5-9347-B41C574AE1B1}">
      <dgm:prSet/>
      <dgm:spPr/>
      <dgm:t>
        <a:bodyPr/>
        <a:lstStyle/>
        <a:p>
          <a:endParaRPr lang="zh-CN" altLang="en-US"/>
        </a:p>
      </dgm:t>
    </dgm:pt>
    <dgm:pt modelId="{42536E4A-8774-4D0D-95D3-D7FC4286FA2E}">
      <dgm:prSet custT="1"/>
      <dgm:spPr/>
      <dgm:t>
        <a:bodyPr/>
        <a:lstStyle/>
        <a:p>
          <a:r>
            <a:rPr lang="zh-CN" altLang="en-US" sz="2200" dirty="0" smtClean="0">
              <a:latin typeface="楷体" panose="02010609060101010101" pitchFamily="49" charset="-122"/>
              <a:ea typeface="楷体" panose="02010609060101010101" pitchFamily="49" charset="-122"/>
            </a:rPr>
            <a:t>社会处于相对稳定时期或处于相对稳定状况下，特别是社会结构在稳定状况下产生的社会问题。</a:t>
          </a:r>
          <a:endParaRPr lang="en-US" altLang="zh-CN" sz="2200" dirty="0" smtClean="0">
            <a:latin typeface="楷体" panose="02010609060101010101" pitchFamily="49" charset="-122"/>
            <a:ea typeface="楷体" panose="02010609060101010101" pitchFamily="49" charset="-122"/>
          </a:endParaRPr>
        </a:p>
      </dgm:t>
    </dgm:pt>
    <dgm:pt modelId="{9FFBAB37-99DB-4FD9-A71C-F02EDDB70336}" type="parTrans" cxnId="{C2F86FA5-F21C-4FCB-B235-231CABEC0658}">
      <dgm:prSet/>
      <dgm:spPr/>
      <dgm:t>
        <a:bodyPr/>
        <a:lstStyle/>
        <a:p>
          <a:endParaRPr lang="zh-CN" altLang="en-US"/>
        </a:p>
      </dgm:t>
    </dgm:pt>
    <dgm:pt modelId="{FAE62C93-EC2A-426D-8927-4C3F71D7ADA7}" type="sibTrans" cxnId="{C2F86FA5-F21C-4FCB-B235-231CABEC0658}">
      <dgm:prSet/>
      <dgm:spPr/>
      <dgm:t>
        <a:bodyPr/>
        <a:lstStyle/>
        <a:p>
          <a:endParaRPr lang="zh-CN" altLang="en-US"/>
        </a:p>
      </dgm:t>
    </dgm:pt>
    <dgm:pt modelId="{F0D35786-8C04-44F9-999D-0A638A7980BA}">
      <dgm:prSet custT="1"/>
      <dgm:spPr/>
      <dgm:t>
        <a:bodyPr/>
        <a:lstStyle/>
        <a:p>
          <a:r>
            <a:rPr lang="zh-CN" altLang="en-US" sz="2400" smtClean="0"/>
            <a:t>过程性社会问题</a:t>
          </a:r>
          <a:endParaRPr lang="en-US" altLang="zh-CN" sz="2400" dirty="0" smtClean="0"/>
        </a:p>
      </dgm:t>
    </dgm:pt>
    <dgm:pt modelId="{A03525E9-0510-4444-BD0E-FA2E0249A655}" type="parTrans" cxnId="{E8B4807D-F8C8-42C4-9050-CB1F03A72CD0}">
      <dgm:prSet/>
      <dgm:spPr/>
      <dgm:t>
        <a:bodyPr/>
        <a:lstStyle/>
        <a:p>
          <a:endParaRPr lang="zh-CN" altLang="en-US"/>
        </a:p>
      </dgm:t>
    </dgm:pt>
    <dgm:pt modelId="{9E66119D-6515-4B97-9277-E6123BE311BE}" type="sibTrans" cxnId="{E8B4807D-F8C8-42C4-9050-CB1F03A72CD0}">
      <dgm:prSet/>
      <dgm:spPr/>
      <dgm:t>
        <a:bodyPr/>
        <a:lstStyle/>
        <a:p>
          <a:endParaRPr lang="zh-CN" altLang="en-US"/>
        </a:p>
      </dgm:t>
    </dgm:pt>
    <dgm:pt modelId="{3994E640-F612-4253-A1EF-C5164F85E8EA}">
      <dgm:prSet custT="1"/>
      <dgm:spPr/>
      <dgm:t>
        <a:bodyPr/>
        <a:lstStyle/>
        <a:p>
          <a:r>
            <a:rPr lang="zh-CN" altLang="en-US" sz="2200" smtClean="0">
              <a:latin typeface="楷体" panose="02010609060101010101" pitchFamily="49" charset="-122"/>
              <a:ea typeface="楷体" panose="02010609060101010101" pitchFamily="49" charset="-122"/>
            </a:rPr>
            <a:t>社会处于相对变动时期或处于较广泛、较急剧的社会变革、社会变迁过程中产生的社会失调。</a:t>
          </a:r>
          <a:endParaRPr lang="en-US" altLang="zh-CN" sz="2200" dirty="0" smtClean="0">
            <a:latin typeface="楷体" panose="02010609060101010101" pitchFamily="49" charset="-122"/>
            <a:ea typeface="楷体" panose="02010609060101010101" pitchFamily="49" charset="-122"/>
          </a:endParaRPr>
        </a:p>
      </dgm:t>
    </dgm:pt>
    <dgm:pt modelId="{D6337DFE-C541-497F-8142-253289674707}" type="parTrans" cxnId="{28C447D4-7C73-41C5-A0DD-EAFFE2DBD4B1}">
      <dgm:prSet/>
      <dgm:spPr/>
      <dgm:t>
        <a:bodyPr/>
        <a:lstStyle/>
        <a:p>
          <a:endParaRPr lang="zh-CN" altLang="en-US"/>
        </a:p>
      </dgm:t>
    </dgm:pt>
    <dgm:pt modelId="{F5DAEAA1-B2F8-43B9-B975-353752E5FD0B}" type="sibTrans" cxnId="{28C447D4-7C73-41C5-A0DD-EAFFE2DBD4B1}">
      <dgm:prSet/>
      <dgm:spPr/>
      <dgm:t>
        <a:bodyPr/>
        <a:lstStyle/>
        <a:p>
          <a:endParaRPr lang="zh-CN" altLang="en-US"/>
        </a:p>
      </dgm:t>
    </dgm:pt>
    <dgm:pt modelId="{2F96C339-8609-4938-BA70-BD5701F8D086}" type="pres">
      <dgm:prSet presAssocID="{35A51C1F-2D60-4054-B975-816D704F9071}" presName="list" presStyleCnt="0">
        <dgm:presLayoutVars>
          <dgm:dir/>
          <dgm:animLvl val="lvl"/>
        </dgm:presLayoutVars>
      </dgm:prSet>
      <dgm:spPr/>
      <dgm:t>
        <a:bodyPr/>
        <a:lstStyle/>
        <a:p>
          <a:endParaRPr lang="zh-CN" altLang="en-US"/>
        </a:p>
      </dgm:t>
    </dgm:pt>
    <dgm:pt modelId="{E9363E38-029D-46A3-8E77-C12256A67310}" type="pres">
      <dgm:prSet presAssocID="{891911D0-EC62-42F7-A161-635632003A46}" presName="posSpace" presStyleCnt="0"/>
      <dgm:spPr/>
    </dgm:pt>
    <dgm:pt modelId="{DA0549DA-738C-4581-9E2E-9617354B6A65}" type="pres">
      <dgm:prSet presAssocID="{891911D0-EC62-42F7-A161-635632003A46}" presName="vertFlow" presStyleCnt="0"/>
      <dgm:spPr/>
    </dgm:pt>
    <dgm:pt modelId="{7131E021-C501-44C3-A680-F970CE112A68}" type="pres">
      <dgm:prSet presAssocID="{891911D0-EC62-42F7-A161-635632003A46}" presName="topSpace" presStyleCnt="0"/>
      <dgm:spPr/>
    </dgm:pt>
    <dgm:pt modelId="{7D76E3E6-2BFD-434D-8A5F-CADC6BFB38F6}" type="pres">
      <dgm:prSet presAssocID="{891911D0-EC62-42F7-A161-635632003A46}" presName="firstComp" presStyleCnt="0"/>
      <dgm:spPr/>
    </dgm:pt>
    <dgm:pt modelId="{13F7323D-4815-4BEF-AA5D-C6B1A20C0A56}" type="pres">
      <dgm:prSet presAssocID="{891911D0-EC62-42F7-A161-635632003A46}" presName="firstChild" presStyleLbl="bgAccFollowNode1" presStyleIdx="0" presStyleCnt="2"/>
      <dgm:spPr/>
      <dgm:t>
        <a:bodyPr/>
        <a:lstStyle/>
        <a:p>
          <a:endParaRPr lang="zh-CN" altLang="en-US"/>
        </a:p>
      </dgm:t>
    </dgm:pt>
    <dgm:pt modelId="{055B829F-3E2D-4AE6-804A-CF365D536433}" type="pres">
      <dgm:prSet presAssocID="{891911D0-EC62-42F7-A161-635632003A46}" presName="firstChildTx" presStyleLbl="bgAccFollowNode1" presStyleIdx="0" presStyleCnt="2">
        <dgm:presLayoutVars>
          <dgm:bulletEnabled val="1"/>
        </dgm:presLayoutVars>
      </dgm:prSet>
      <dgm:spPr/>
      <dgm:t>
        <a:bodyPr/>
        <a:lstStyle/>
        <a:p>
          <a:endParaRPr lang="zh-CN" altLang="en-US"/>
        </a:p>
      </dgm:t>
    </dgm:pt>
    <dgm:pt modelId="{39E11EDD-B798-488F-B36A-A4F98D718E5A}" type="pres">
      <dgm:prSet presAssocID="{891911D0-EC62-42F7-A161-635632003A46}" presName="negSpace" presStyleCnt="0"/>
      <dgm:spPr/>
    </dgm:pt>
    <dgm:pt modelId="{D49814FA-58A7-441E-8C5B-5FF4F2FCA457}" type="pres">
      <dgm:prSet presAssocID="{891911D0-EC62-42F7-A161-635632003A46}" presName="circle" presStyleLbl="node1" presStyleIdx="0" presStyleCnt="2" custScaleX="90375" custScaleY="86234" custLinFactNeighborX="5437"/>
      <dgm:spPr/>
      <dgm:t>
        <a:bodyPr/>
        <a:lstStyle/>
        <a:p>
          <a:endParaRPr lang="zh-CN" altLang="en-US"/>
        </a:p>
      </dgm:t>
    </dgm:pt>
    <dgm:pt modelId="{275B2E89-01E8-4CA8-A6B9-48ABE139D348}" type="pres">
      <dgm:prSet presAssocID="{F3B016EC-251F-4AAC-B2B8-48D16F5F6B1A}" presName="transSpace" presStyleCnt="0"/>
      <dgm:spPr/>
    </dgm:pt>
    <dgm:pt modelId="{DD3D585B-60A1-45A1-915D-FBDE38BD4422}" type="pres">
      <dgm:prSet presAssocID="{F0D35786-8C04-44F9-999D-0A638A7980BA}" presName="posSpace" presStyleCnt="0"/>
      <dgm:spPr/>
    </dgm:pt>
    <dgm:pt modelId="{87D031F0-EF94-4CCA-9C37-96DF6570FE8B}" type="pres">
      <dgm:prSet presAssocID="{F0D35786-8C04-44F9-999D-0A638A7980BA}" presName="vertFlow" presStyleCnt="0"/>
      <dgm:spPr/>
    </dgm:pt>
    <dgm:pt modelId="{7D25B7F6-C47D-48B9-A7DE-AA83B10B00DE}" type="pres">
      <dgm:prSet presAssocID="{F0D35786-8C04-44F9-999D-0A638A7980BA}" presName="topSpace" presStyleCnt="0"/>
      <dgm:spPr/>
    </dgm:pt>
    <dgm:pt modelId="{D06AEB71-EC73-4C10-9FAA-97A8F28A54B1}" type="pres">
      <dgm:prSet presAssocID="{F0D35786-8C04-44F9-999D-0A638A7980BA}" presName="firstComp" presStyleCnt="0"/>
      <dgm:spPr/>
    </dgm:pt>
    <dgm:pt modelId="{A176719F-9952-4093-8C51-058EAEFE6D25}" type="pres">
      <dgm:prSet presAssocID="{F0D35786-8C04-44F9-999D-0A638A7980BA}" presName="firstChild" presStyleLbl="bgAccFollowNode1" presStyleIdx="1" presStyleCnt="2"/>
      <dgm:spPr/>
      <dgm:t>
        <a:bodyPr/>
        <a:lstStyle/>
        <a:p>
          <a:endParaRPr lang="zh-CN" altLang="en-US"/>
        </a:p>
      </dgm:t>
    </dgm:pt>
    <dgm:pt modelId="{270934CE-8200-4FC1-9184-A0B296F648F0}" type="pres">
      <dgm:prSet presAssocID="{F0D35786-8C04-44F9-999D-0A638A7980BA}" presName="firstChildTx" presStyleLbl="bgAccFollowNode1" presStyleIdx="1" presStyleCnt="2">
        <dgm:presLayoutVars>
          <dgm:bulletEnabled val="1"/>
        </dgm:presLayoutVars>
      </dgm:prSet>
      <dgm:spPr/>
      <dgm:t>
        <a:bodyPr/>
        <a:lstStyle/>
        <a:p>
          <a:endParaRPr lang="zh-CN" altLang="en-US"/>
        </a:p>
      </dgm:t>
    </dgm:pt>
    <dgm:pt modelId="{5AADA234-385B-4468-9596-934F006F904E}" type="pres">
      <dgm:prSet presAssocID="{F0D35786-8C04-44F9-999D-0A638A7980BA}" presName="negSpace" presStyleCnt="0"/>
      <dgm:spPr/>
    </dgm:pt>
    <dgm:pt modelId="{737765D7-6A10-495B-B35A-9B67E2426886}" type="pres">
      <dgm:prSet presAssocID="{F0D35786-8C04-44F9-999D-0A638A7980BA}" presName="circle" presStyleLbl="node1" presStyleIdx="1" presStyleCnt="2" custScaleX="90375" custScaleY="86234" custLinFactNeighborX="3546"/>
      <dgm:spPr/>
      <dgm:t>
        <a:bodyPr/>
        <a:lstStyle/>
        <a:p>
          <a:endParaRPr lang="zh-CN" altLang="en-US"/>
        </a:p>
      </dgm:t>
    </dgm:pt>
  </dgm:ptLst>
  <dgm:cxnLst>
    <dgm:cxn modelId="{01A4B234-3463-4DA6-98BC-81C40CF1C5EF}" type="presOf" srcId="{3994E640-F612-4253-A1EF-C5164F85E8EA}" destId="{270934CE-8200-4FC1-9184-A0B296F648F0}" srcOrd="1" destOrd="0" presId="urn:microsoft.com/office/officeart/2005/8/layout/hList9"/>
    <dgm:cxn modelId="{438F4263-7115-48DC-B66F-CE310EB13440}" type="presOf" srcId="{42536E4A-8774-4D0D-95D3-D7FC4286FA2E}" destId="{13F7323D-4815-4BEF-AA5D-C6B1A20C0A56}" srcOrd="0" destOrd="0" presId="urn:microsoft.com/office/officeart/2005/8/layout/hList9"/>
    <dgm:cxn modelId="{986941F8-4668-4DBF-B215-132FB7C01A75}" type="presOf" srcId="{42536E4A-8774-4D0D-95D3-D7FC4286FA2E}" destId="{055B829F-3E2D-4AE6-804A-CF365D536433}" srcOrd="1" destOrd="0" presId="urn:microsoft.com/office/officeart/2005/8/layout/hList9"/>
    <dgm:cxn modelId="{B2B75DA1-8E4B-4CD5-9347-B41C574AE1B1}" srcId="{35A51C1F-2D60-4054-B975-816D704F9071}" destId="{891911D0-EC62-42F7-A161-635632003A46}" srcOrd="0" destOrd="0" parTransId="{2D27D225-C4D7-46B7-8EBD-F0F5EAF4FD9A}" sibTransId="{F3B016EC-251F-4AAC-B2B8-48D16F5F6B1A}"/>
    <dgm:cxn modelId="{457350B8-E71E-4342-973A-BD98C0F6F7F5}" type="presOf" srcId="{35A51C1F-2D60-4054-B975-816D704F9071}" destId="{2F96C339-8609-4938-BA70-BD5701F8D086}" srcOrd="0" destOrd="0" presId="urn:microsoft.com/office/officeart/2005/8/layout/hList9"/>
    <dgm:cxn modelId="{28C447D4-7C73-41C5-A0DD-EAFFE2DBD4B1}" srcId="{F0D35786-8C04-44F9-999D-0A638A7980BA}" destId="{3994E640-F612-4253-A1EF-C5164F85E8EA}" srcOrd="0" destOrd="0" parTransId="{D6337DFE-C541-497F-8142-253289674707}" sibTransId="{F5DAEAA1-B2F8-43B9-B975-353752E5FD0B}"/>
    <dgm:cxn modelId="{3604AC5E-1019-4175-BE44-581D5961D62B}" type="presOf" srcId="{F0D35786-8C04-44F9-999D-0A638A7980BA}" destId="{737765D7-6A10-495B-B35A-9B67E2426886}" srcOrd="0" destOrd="0" presId="urn:microsoft.com/office/officeart/2005/8/layout/hList9"/>
    <dgm:cxn modelId="{E8B4807D-F8C8-42C4-9050-CB1F03A72CD0}" srcId="{35A51C1F-2D60-4054-B975-816D704F9071}" destId="{F0D35786-8C04-44F9-999D-0A638A7980BA}" srcOrd="1" destOrd="0" parTransId="{A03525E9-0510-4444-BD0E-FA2E0249A655}" sibTransId="{9E66119D-6515-4B97-9277-E6123BE311BE}"/>
    <dgm:cxn modelId="{C2F86FA5-F21C-4FCB-B235-231CABEC0658}" srcId="{891911D0-EC62-42F7-A161-635632003A46}" destId="{42536E4A-8774-4D0D-95D3-D7FC4286FA2E}" srcOrd="0" destOrd="0" parTransId="{9FFBAB37-99DB-4FD9-A71C-F02EDDB70336}" sibTransId="{FAE62C93-EC2A-426D-8927-4C3F71D7ADA7}"/>
    <dgm:cxn modelId="{33D84BC6-8103-4283-9E5B-DBE48202EAD1}" type="presOf" srcId="{3994E640-F612-4253-A1EF-C5164F85E8EA}" destId="{A176719F-9952-4093-8C51-058EAEFE6D25}" srcOrd="0" destOrd="0" presId="urn:microsoft.com/office/officeart/2005/8/layout/hList9"/>
    <dgm:cxn modelId="{E9F5DB17-D632-4642-B0EA-62D10867514D}" type="presOf" srcId="{891911D0-EC62-42F7-A161-635632003A46}" destId="{D49814FA-58A7-441E-8C5B-5FF4F2FCA457}" srcOrd="0" destOrd="0" presId="urn:microsoft.com/office/officeart/2005/8/layout/hList9"/>
    <dgm:cxn modelId="{8AF57270-0652-4EE0-BC39-5505CD5C0727}" type="presParOf" srcId="{2F96C339-8609-4938-BA70-BD5701F8D086}" destId="{E9363E38-029D-46A3-8E77-C12256A67310}" srcOrd="0" destOrd="0" presId="urn:microsoft.com/office/officeart/2005/8/layout/hList9"/>
    <dgm:cxn modelId="{43FCDABD-E07F-4512-8821-B6A04E9A0A98}" type="presParOf" srcId="{2F96C339-8609-4938-BA70-BD5701F8D086}" destId="{DA0549DA-738C-4581-9E2E-9617354B6A65}" srcOrd="1" destOrd="0" presId="urn:microsoft.com/office/officeart/2005/8/layout/hList9"/>
    <dgm:cxn modelId="{A65BBABB-8944-441C-9C31-6B85A800FC9C}" type="presParOf" srcId="{DA0549DA-738C-4581-9E2E-9617354B6A65}" destId="{7131E021-C501-44C3-A680-F970CE112A68}" srcOrd="0" destOrd="0" presId="urn:microsoft.com/office/officeart/2005/8/layout/hList9"/>
    <dgm:cxn modelId="{68E39D00-8DD6-456B-BE32-BF85B057019D}" type="presParOf" srcId="{DA0549DA-738C-4581-9E2E-9617354B6A65}" destId="{7D76E3E6-2BFD-434D-8A5F-CADC6BFB38F6}" srcOrd="1" destOrd="0" presId="urn:microsoft.com/office/officeart/2005/8/layout/hList9"/>
    <dgm:cxn modelId="{BB207511-015A-45FA-959C-A8CF50B47409}" type="presParOf" srcId="{7D76E3E6-2BFD-434D-8A5F-CADC6BFB38F6}" destId="{13F7323D-4815-4BEF-AA5D-C6B1A20C0A56}" srcOrd="0" destOrd="0" presId="urn:microsoft.com/office/officeart/2005/8/layout/hList9"/>
    <dgm:cxn modelId="{0788AD4A-803D-45AD-8B0B-112FB5C1845E}" type="presParOf" srcId="{7D76E3E6-2BFD-434D-8A5F-CADC6BFB38F6}" destId="{055B829F-3E2D-4AE6-804A-CF365D536433}" srcOrd="1" destOrd="0" presId="urn:microsoft.com/office/officeart/2005/8/layout/hList9"/>
    <dgm:cxn modelId="{EA14D43F-1455-4B50-9556-F5F268622CDB}" type="presParOf" srcId="{2F96C339-8609-4938-BA70-BD5701F8D086}" destId="{39E11EDD-B798-488F-B36A-A4F98D718E5A}" srcOrd="2" destOrd="0" presId="urn:microsoft.com/office/officeart/2005/8/layout/hList9"/>
    <dgm:cxn modelId="{50A8C0E1-0228-4DD6-BC82-7ACBA99B062A}" type="presParOf" srcId="{2F96C339-8609-4938-BA70-BD5701F8D086}" destId="{D49814FA-58A7-441E-8C5B-5FF4F2FCA457}" srcOrd="3" destOrd="0" presId="urn:microsoft.com/office/officeart/2005/8/layout/hList9"/>
    <dgm:cxn modelId="{A690349B-33D9-49FF-9F2C-A301821EB1C7}" type="presParOf" srcId="{2F96C339-8609-4938-BA70-BD5701F8D086}" destId="{275B2E89-01E8-4CA8-A6B9-48ABE139D348}" srcOrd="4" destOrd="0" presId="urn:microsoft.com/office/officeart/2005/8/layout/hList9"/>
    <dgm:cxn modelId="{886FB53E-175F-48D2-BDCA-1E17C33EF8B6}" type="presParOf" srcId="{2F96C339-8609-4938-BA70-BD5701F8D086}" destId="{DD3D585B-60A1-45A1-915D-FBDE38BD4422}" srcOrd="5" destOrd="0" presId="urn:microsoft.com/office/officeart/2005/8/layout/hList9"/>
    <dgm:cxn modelId="{F7F7B554-7507-47AF-9E70-EDCF6D2D2928}" type="presParOf" srcId="{2F96C339-8609-4938-BA70-BD5701F8D086}" destId="{87D031F0-EF94-4CCA-9C37-96DF6570FE8B}" srcOrd="6" destOrd="0" presId="urn:microsoft.com/office/officeart/2005/8/layout/hList9"/>
    <dgm:cxn modelId="{9EB70BFD-8A07-403D-971E-D4D5F98A598C}" type="presParOf" srcId="{87D031F0-EF94-4CCA-9C37-96DF6570FE8B}" destId="{7D25B7F6-C47D-48B9-A7DE-AA83B10B00DE}" srcOrd="0" destOrd="0" presId="urn:microsoft.com/office/officeart/2005/8/layout/hList9"/>
    <dgm:cxn modelId="{B2D3391F-6A8C-42D1-94C6-93D8A16215EA}" type="presParOf" srcId="{87D031F0-EF94-4CCA-9C37-96DF6570FE8B}" destId="{D06AEB71-EC73-4C10-9FAA-97A8F28A54B1}" srcOrd="1" destOrd="0" presId="urn:microsoft.com/office/officeart/2005/8/layout/hList9"/>
    <dgm:cxn modelId="{AF7B8C39-1459-49AB-AEC7-452611E9CB46}" type="presParOf" srcId="{D06AEB71-EC73-4C10-9FAA-97A8F28A54B1}" destId="{A176719F-9952-4093-8C51-058EAEFE6D25}" srcOrd="0" destOrd="0" presId="urn:microsoft.com/office/officeart/2005/8/layout/hList9"/>
    <dgm:cxn modelId="{8367C37B-BAA0-49DB-9AA8-F13F2AD82AD1}" type="presParOf" srcId="{D06AEB71-EC73-4C10-9FAA-97A8F28A54B1}" destId="{270934CE-8200-4FC1-9184-A0B296F648F0}" srcOrd="1" destOrd="0" presId="urn:microsoft.com/office/officeart/2005/8/layout/hList9"/>
    <dgm:cxn modelId="{80308910-114D-4D13-A258-207B072376C9}" type="presParOf" srcId="{2F96C339-8609-4938-BA70-BD5701F8D086}" destId="{5AADA234-385B-4468-9596-934F006F904E}" srcOrd="7" destOrd="0" presId="urn:microsoft.com/office/officeart/2005/8/layout/hList9"/>
    <dgm:cxn modelId="{425914AD-799B-43F4-B8D2-45D45DF514A7}" type="presParOf" srcId="{2F96C339-8609-4938-BA70-BD5701F8D086}" destId="{737765D7-6A10-495B-B35A-9B67E2426886}"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531FE4C-423F-482A-AB9A-D5A9376231BD}"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zh-CN" altLang="en-US"/>
        </a:p>
      </dgm:t>
    </dgm:pt>
    <dgm:pt modelId="{D8B2E2E8-D6ED-4505-A761-8F2F2DD08B89}">
      <dgm:prSet phldrT="[文本]" custT="1"/>
      <dgm:spPr/>
      <dgm:t>
        <a:bodyPr anchor="ctr"/>
        <a:lstStyle/>
        <a:p>
          <a:r>
            <a:rPr lang="zh-CN" altLang="en-US" sz="2400" dirty="0" smtClean="0">
              <a:latin typeface="黑体" panose="02010609060101010101" pitchFamily="49" charset="-122"/>
              <a:ea typeface="黑体" panose="02010609060101010101" pitchFamily="49" charset="-122"/>
            </a:rPr>
            <a:t>社会问题的本质是社会失调</a:t>
          </a:r>
          <a:endParaRPr lang="zh-CN" altLang="en-US" sz="2400" dirty="0">
            <a:latin typeface="黑体" panose="02010609060101010101" pitchFamily="49" charset="-122"/>
            <a:ea typeface="黑体" panose="02010609060101010101" pitchFamily="49" charset="-122"/>
          </a:endParaRPr>
        </a:p>
      </dgm:t>
    </dgm:pt>
    <dgm:pt modelId="{A69A6CD4-3BCD-4ED9-AE20-31021808718F}" type="parTrans" cxnId="{0E562DE0-90A6-4E69-84F2-C0AA834CE95C}">
      <dgm:prSet/>
      <dgm:spPr/>
      <dgm:t>
        <a:bodyPr/>
        <a:lstStyle/>
        <a:p>
          <a:endParaRPr lang="zh-CN" altLang="en-US" sz="2200">
            <a:latin typeface="楷体" panose="02010609060101010101" pitchFamily="49" charset="-122"/>
            <a:ea typeface="楷体" panose="02010609060101010101" pitchFamily="49" charset="-122"/>
          </a:endParaRPr>
        </a:p>
      </dgm:t>
    </dgm:pt>
    <dgm:pt modelId="{A07EDC73-F120-45C7-8FFF-4E70BAE53513}" type="sibTrans" cxnId="{0E562DE0-90A6-4E69-84F2-C0AA834CE95C}">
      <dgm:prSet/>
      <dgm:spPr/>
      <dgm:t>
        <a:bodyPr/>
        <a:lstStyle/>
        <a:p>
          <a:endParaRPr lang="zh-CN" altLang="en-US" sz="2200">
            <a:latin typeface="楷体" panose="02010609060101010101" pitchFamily="49" charset="-122"/>
            <a:ea typeface="楷体" panose="02010609060101010101" pitchFamily="49" charset="-122"/>
          </a:endParaRPr>
        </a:p>
      </dgm:t>
    </dgm:pt>
    <dgm:pt modelId="{5E26080E-8CC1-4578-B272-670270686681}">
      <dgm:prSet custT="1"/>
      <dgm:spPr/>
      <dgm:t>
        <a:bodyPr/>
        <a:lstStyle/>
        <a:p>
          <a:r>
            <a:rPr lang="zh-CN" altLang="en-US" sz="2200" dirty="0" smtClean="0">
              <a:latin typeface="楷体" panose="02010609060101010101" pitchFamily="49" charset="-122"/>
              <a:ea typeface="楷体" panose="02010609060101010101" pitchFamily="49" charset="-122"/>
            </a:rPr>
            <a:t>自然环境、经济、政治、人口、教育、社会安全、社会文化、社会心理</a:t>
          </a:r>
          <a:endParaRPr lang="en-US" altLang="zh-CN" sz="2200" dirty="0" smtClean="0">
            <a:latin typeface="楷体" panose="02010609060101010101" pitchFamily="49" charset="-122"/>
            <a:ea typeface="楷体" panose="02010609060101010101" pitchFamily="49" charset="-122"/>
          </a:endParaRPr>
        </a:p>
      </dgm:t>
    </dgm:pt>
    <dgm:pt modelId="{B0FC0EA0-231B-4C4B-A191-11463E7BAF82}" type="parTrans" cxnId="{F0D45028-853A-49A7-8A3A-183914F99E1F}">
      <dgm:prSet/>
      <dgm:spPr/>
      <dgm:t>
        <a:bodyPr/>
        <a:lstStyle/>
        <a:p>
          <a:endParaRPr lang="zh-CN" altLang="en-US" sz="2200">
            <a:latin typeface="楷体" panose="02010609060101010101" pitchFamily="49" charset="-122"/>
            <a:ea typeface="楷体" panose="02010609060101010101" pitchFamily="49" charset="-122"/>
          </a:endParaRPr>
        </a:p>
      </dgm:t>
    </dgm:pt>
    <dgm:pt modelId="{B1D92848-F30A-4AA4-9D8D-753F8A66879B}" type="sibTrans" cxnId="{F0D45028-853A-49A7-8A3A-183914F99E1F}">
      <dgm:prSet/>
      <dgm:spPr/>
      <dgm:t>
        <a:bodyPr/>
        <a:lstStyle/>
        <a:p>
          <a:endParaRPr lang="zh-CN" altLang="en-US" sz="2200">
            <a:latin typeface="楷体" panose="02010609060101010101" pitchFamily="49" charset="-122"/>
            <a:ea typeface="楷体" panose="02010609060101010101" pitchFamily="49" charset="-122"/>
          </a:endParaRPr>
        </a:p>
      </dgm:t>
    </dgm:pt>
    <dgm:pt modelId="{926F6718-7E60-4688-8898-DB611489E921}">
      <dgm:prSet custT="1"/>
      <dgm:spPr/>
      <dgm:t>
        <a:bodyPr/>
        <a:lstStyle/>
        <a:p>
          <a:r>
            <a:rPr lang="zh-CN" altLang="en-US" sz="2200" smtClean="0">
              <a:latin typeface="楷体" panose="02010609060101010101" pitchFamily="49" charset="-122"/>
              <a:ea typeface="楷体" panose="02010609060101010101" pitchFamily="49" charset="-122"/>
            </a:rPr>
            <a:t>城市社区、农村社区</a:t>
          </a:r>
          <a:endParaRPr lang="en-US" altLang="zh-CN" sz="2200" dirty="0" smtClean="0">
            <a:latin typeface="楷体" panose="02010609060101010101" pitchFamily="49" charset="-122"/>
            <a:ea typeface="楷体" panose="02010609060101010101" pitchFamily="49" charset="-122"/>
          </a:endParaRPr>
        </a:p>
      </dgm:t>
    </dgm:pt>
    <dgm:pt modelId="{41DDCEB5-9BC0-4509-B307-E5BBD50B6622}" type="parTrans" cxnId="{3F0805B6-41EF-4F7E-938D-D79D63C2648C}">
      <dgm:prSet/>
      <dgm:spPr/>
      <dgm:t>
        <a:bodyPr/>
        <a:lstStyle/>
        <a:p>
          <a:endParaRPr lang="zh-CN" altLang="en-US" sz="2200">
            <a:latin typeface="楷体" panose="02010609060101010101" pitchFamily="49" charset="-122"/>
            <a:ea typeface="楷体" panose="02010609060101010101" pitchFamily="49" charset="-122"/>
          </a:endParaRPr>
        </a:p>
      </dgm:t>
    </dgm:pt>
    <dgm:pt modelId="{831BDD38-13A1-4792-98DD-C334D496A126}" type="sibTrans" cxnId="{3F0805B6-41EF-4F7E-938D-D79D63C2648C}">
      <dgm:prSet/>
      <dgm:spPr/>
      <dgm:t>
        <a:bodyPr/>
        <a:lstStyle/>
        <a:p>
          <a:endParaRPr lang="zh-CN" altLang="en-US" sz="2200">
            <a:latin typeface="楷体" panose="02010609060101010101" pitchFamily="49" charset="-122"/>
            <a:ea typeface="楷体" panose="02010609060101010101" pitchFamily="49" charset="-122"/>
          </a:endParaRPr>
        </a:p>
      </dgm:t>
    </dgm:pt>
    <dgm:pt modelId="{0E65B390-4491-41D2-BF4C-F4341AC1DB06}">
      <dgm:prSet custT="1"/>
      <dgm:spPr/>
      <dgm:t>
        <a:bodyPr/>
        <a:lstStyle/>
        <a:p>
          <a:r>
            <a:rPr lang="zh-CN" altLang="en-US" sz="2200" smtClean="0">
              <a:latin typeface="楷体" panose="02010609060101010101" pitchFamily="49" charset="-122"/>
              <a:ea typeface="楷体" panose="02010609060101010101" pitchFamily="49" charset="-122"/>
            </a:rPr>
            <a:t>社会行为过程、社会心理过程</a:t>
          </a:r>
          <a:endParaRPr lang="en-US" altLang="zh-CN" sz="2200" dirty="0" smtClean="0">
            <a:latin typeface="楷体" panose="02010609060101010101" pitchFamily="49" charset="-122"/>
            <a:ea typeface="楷体" panose="02010609060101010101" pitchFamily="49" charset="-122"/>
          </a:endParaRPr>
        </a:p>
      </dgm:t>
    </dgm:pt>
    <dgm:pt modelId="{4D42806E-56F2-4E47-872D-DAB2DEB1AFC3}" type="parTrans" cxnId="{52CB8133-A2FF-4525-917D-9A6D9AD4F681}">
      <dgm:prSet/>
      <dgm:spPr/>
      <dgm:t>
        <a:bodyPr/>
        <a:lstStyle/>
        <a:p>
          <a:endParaRPr lang="zh-CN" altLang="en-US" sz="2200">
            <a:latin typeface="楷体" panose="02010609060101010101" pitchFamily="49" charset="-122"/>
            <a:ea typeface="楷体" panose="02010609060101010101" pitchFamily="49" charset="-122"/>
          </a:endParaRPr>
        </a:p>
      </dgm:t>
    </dgm:pt>
    <dgm:pt modelId="{D92595BB-C3E7-48EF-B2DE-29B37EC20DB4}" type="sibTrans" cxnId="{52CB8133-A2FF-4525-917D-9A6D9AD4F681}">
      <dgm:prSet/>
      <dgm:spPr/>
      <dgm:t>
        <a:bodyPr/>
        <a:lstStyle/>
        <a:p>
          <a:endParaRPr lang="zh-CN" altLang="en-US" sz="2200">
            <a:latin typeface="楷体" panose="02010609060101010101" pitchFamily="49" charset="-122"/>
            <a:ea typeface="楷体" panose="02010609060101010101" pitchFamily="49" charset="-122"/>
          </a:endParaRPr>
        </a:p>
      </dgm:t>
    </dgm:pt>
    <dgm:pt modelId="{98F8228B-841B-43F8-A108-CB05A4099226}">
      <dgm:prSet custT="1"/>
      <dgm:spPr/>
      <dgm:t>
        <a:bodyPr/>
        <a:lstStyle/>
        <a:p>
          <a:r>
            <a:rPr lang="zh-CN" altLang="en-US" sz="2200" smtClean="0">
              <a:latin typeface="楷体" panose="02010609060101010101" pitchFamily="49" charset="-122"/>
              <a:ea typeface="楷体" panose="02010609060101010101" pitchFamily="49" charset="-122"/>
            </a:rPr>
            <a:t>社会物质生活过程、社会精神生活过程</a:t>
          </a:r>
          <a:endParaRPr lang="en-US" altLang="zh-CN" sz="2200" dirty="0" smtClean="0">
            <a:latin typeface="楷体" panose="02010609060101010101" pitchFamily="49" charset="-122"/>
            <a:ea typeface="楷体" panose="02010609060101010101" pitchFamily="49" charset="-122"/>
          </a:endParaRPr>
        </a:p>
      </dgm:t>
    </dgm:pt>
    <dgm:pt modelId="{46BB611D-D9B6-4FF5-823E-1F3EA72F091C}" type="parTrans" cxnId="{D5F670DC-EBE8-4EC1-85D9-57FEE5916C5E}">
      <dgm:prSet/>
      <dgm:spPr/>
      <dgm:t>
        <a:bodyPr/>
        <a:lstStyle/>
        <a:p>
          <a:endParaRPr lang="zh-CN" altLang="en-US" sz="2200">
            <a:latin typeface="楷体" panose="02010609060101010101" pitchFamily="49" charset="-122"/>
            <a:ea typeface="楷体" panose="02010609060101010101" pitchFamily="49" charset="-122"/>
          </a:endParaRPr>
        </a:p>
      </dgm:t>
    </dgm:pt>
    <dgm:pt modelId="{D7EAB830-C9B8-48EB-B6CB-243880976F53}" type="sibTrans" cxnId="{D5F670DC-EBE8-4EC1-85D9-57FEE5916C5E}">
      <dgm:prSet/>
      <dgm:spPr/>
      <dgm:t>
        <a:bodyPr/>
        <a:lstStyle/>
        <a:p>
          <a:endParaRPr lang="zh-CN" altLang="en-US" sz="2200">
            <a:latin typeface="楷体" panose="02010609060101010101" pitchFamily="49" charset="-122"/>
            <a:ea typeface="楷体" panose="02010609060101010101" pitchFamily="49" charset="-122"/>
          </a:endParaRPr>
        </a:p>
      </dgm:t>
    </dgm:pt>
    <dgm:pt modelId="{92234260-F675-4C01-A1A2-082B94DE94B9}">
      <dgm:prSet custT="1"/>
      <dgm:spPr/>
      <dgm:t>
        <a:bodyPr/>
        <a:lstStyle/>
        <a:p>
          <a:r>
            <a:rPr lang="zh-CN" altLang="en-US" sz="2200" smtClean="0">
              <a:latin typeface="楷体" panose="02010609060101010101" pitchFamily="49" charset="-122"/>
              <a:ea typeface="楷体" panose="02010609060101010101" pitchFamily="49" charset="-122"/>
            </a:rPr>
            <a:t>社会物质关系、社会非物质关系</a:t>
          </a:r>
          <a:endParaRPr lang="en-US" altLang="zh-CN" sz="2200" dirty="0" smtClean="0">
            <a:latin typeface="楷体" panose="02010609060101010101" pitchFamily="49" charset="-122"/>
            <a:ea typeface="楷体" panose="02010609060101010101" pitchFamily="49" charset="-122"/>
          </a:endParaRPr>
        </a:p>
      </dgm:t>
    </dgm:pt>
    <dgm:pt modelId="{B82BB186-D0E9-4724-B585-D0921F83DF90}" type="parTrans" cxnId="{697840F5-D97D-4372-9FC2-49E8B67245A8}">
      <dgm:prSet/>
      <dgm:spPr/>
      <dgm:t>
        <a:bodyPr/>
        <a:lstStyle/>
        <a:p>
          <a:endParaRPr lang="zh-CN" altLang="en-US" sz="2200">
            <a:latin typeface="楷体" panose="02010609060101010101" pitchFamily="49" charset="-122"/>
            <a:ea typeface="楷体" panose="02010609060101010101" pitchFamily="49" charset="-122"/>
          </a:endParaRPr>
        </a:p>
      </dgm:t>
    </dgm:pt>
    <dgm:pt modelId="{18213E55-F077-4F37-9857-C2700BD64C77}" type="sibTrans" cxnId="{697840F5-D97D-4372-9FC2-49E8B67245A8}">
      <dgm:prSet/>
      <dgm:spPr/>
      <dgm:t>
        <a:bodyPr/>
        <a:lstStyle/>
        <a:p>
          <a:endParaRPr lang="zh-CN" altLang="en-US" sz="2200">
            <a:latin typeface="楷体" panose="02010609060101010101" pitchFamily="49" charset="-122"/>
            <a:ea typeface="楷体" panose="02010609060101010101" pitchFamily="49" charset="-122"/>
          </a:endParaRPr>
        </a:p>
      </dgm:t>
    </dgm:pt>
    <dgm:pt modelId="{A7068F56-A1DA-40CD-A47E-C008FEBC2E01}" type="pres">
      <dgm:prSet presAssocID="{1531FE4C-423F-482A-AB9A-D5A9376231BD}" presName="vert0" presStyleCnt="0">
        <dgm:presLayoutVars>
          <dgm:dir/>
          <dgm:animOne val="branch"/>
          <dgm:animLvl val="lvl"/>
        </dgm:presLayoutVars>
      </dgm:prSet>
      <dgm:spPr/>
      <dgm:t>
        <a:bodyPr/>
        <a:lstStyle/>
        <a:p>
          <a:endParaRPr lang="zh-CN" altLang="en-US"/>
        </a:p>
      </dgm:t>
    </dgm:pt>
    <dgm:pt modelId="{C748FE60-8C6E-464D-BEB0-156CA14CE653}" type="pres">
      <dgm:prSet presAssocID="{D8B2E2E8-D6ED-4505-A761-8F2F2DD08B89}" presName="thickLine" presStyleLbl="alignNode1" presStyleIdx="0" presStyleCnt="1"/>
      <dgm:spPr/>
    </dgm:pt>
    <dgm:pt modelId="{8C8BC346-39D7-42F6-A173-47B126E29D40}" type="pres">
      <dgm:prSet presAssocID="{D8B2E2E8-D6ED-4505-A761-8F2F2DD08B89}" presName="horz1" presStyleCnt="0"/>
      <dgm:spPr/>
    </dgm:pt>
    <dgm:pt modelId="{F1E7B9D1-17BF-47CC-BF00-FFEE937BA8BF}" type="pres">
      <dgm:prSet presAssocID="{D8B2E2E8-D6ED-4505-A761-8F2F2DD08B89}" presName="tx1" presStyleLbl="revTx" presStyleIdx="0" presStyleCnt="6"/>
      <dgm:spPr/>
      <dgm:t>
        <a:bodyPr/>
        <a:lstStyle/>
        <a:p>
          <a:endParaRPr lang="zh-CN" altLang="en-US"/>
        </a:p>
      </dgm:t>
    </dgm:pt>
    <dgm:pt modelId="{7C662266-93C1-47CC-AE64-E4638F7F7DD5}" type="pres">
      <dgm:prSet presAssocID="{D8B2E2E8-D6ED-4505-A761-8F2F2DD08B89}" presName="vert1" presStyleCnt="0"/>
      <dgm:spPr/>
    </dgm:pt>
    <dgm:pt modelId="{89CD4963-7C40-4C15-ACB1-4E874C84F763}" type="pres">
      <dgm:prSet presAssocID="{5E26080E-8CC1-4578-B272-670270686681}" presName="vertSpace2a" presStyleCnt="0"/>
      <dgm:spPr/>
    </dgm:pt>
    <dgm:pt modelId="{99C63868-C9BF-4613-9F68-F83349CBBC3C}" type="pres">
      <dgm:prSet presAssocID="{5E26080E-8CC1-4578-B272-670270686681}" presName="horz2" presStyleCnt="0"/>
      <dgm:spPr/>
    </dgm:pt>
    <dgm:pt modelId="{2FA27A9F-8D61-4A38-9412-B7FE1DC9AE77}" type="pres">
      <dgm:prSet presAssocID="{5E26080E-8CC1-4578-B272-670270686681}" presName="horzSpace2" presStyleCnt="0"/>
      <dgm:spPr/>
    </dgm:pt>
    <dgm:pt modelId="{5ABD7722-DDA1-4795-8EFF-F1138FEB4374}" type="pres">
      <dgm:prSet presAssocID="{5E26080E-8CC1-4578-B272-670270686681}" presName="tx2" presStyleLbl="revTx" presStyleIdx="1" presStyleCnt="6"/>
      <dgm:spPr/>
      <dgm:t>
        <a:bodyPr/>
        <a:lstStyle/>
        <a:p>
          <a:endParaRPr lang="zh-CN" altLang="en-US"/>
        </a:p>
      </dgm:t>
    </dgm:pt>
    <dgm:pt modelId="{C9CA2966-9F92-44DD-A7BC-D936658F4F9F}" type="pres">
      <dgm:prSet presAssocID="{5E26080E-8CC1-4578-B272-670270686681}" presName="vert2" presStyleCnt="0"/>
      <dgm:spPr/>
    </dgm:pt>
    <dgm:pt modelId="{1177C8D7-CF3C-4A0F-89AD-CE9D5AA778D7}" type="pres">
      <dgm:prSet presAssocID="{5E26080E-8CC1-4578-B272-670270686681}" presName="thinLine2b" presStyleLbl="callout" presStyleIdx="0" presStyleCnt="5"/>
      <dgm:spPr/>
    </dgm:pt>
    <dgm:pt modelId="{BE3CF54E-C1CA-40CF-9A5A-87B9E3752B03}" type="pres">
      <dgm:prSet presAssocID="{5E26080E-8CC1-4578-B272-670270686681}" presName="vertSpace2b" presStyleCnt="0"/>
      <dgm:spPr/>
    </dgm:pt>
    <dgm:pt modelId="{1B5B9E72-24BB-476D-A648-99984F40429D}" type="pres">
      <dgm:prSet presAssocID="{926F6718-7E60-4688-8898-DB611489E921}" presName="horz2" presStyleCnt="0"/>
      <dgm:spPr/>
    </dgm:pt>
    <dgm:pt modelId="{EB5830E9-3D07-45B8-B7EA-732E81212AF3}" type="pres">
      <dgm:prSet presAssocID="{926F6718-7E60-4688-8898-DB611489E921}" presName="horzSpace2" presStyleCnt="0"/>
      <dgm:spPr/>
    </dgm:pt>
    <dgm:pt modelId="{44CD2438-DE52-4AAE-B785-353B5508B79A}" type="pres">
      <dgm:prSet presAssocID="{926F6718-7E60-4688-8898-DB611489E921}" presName="tx2" presStyleLbl="revTx" presStyleIdx="2" presStyleCnt="6"/>
      <dgm:spPr/>
      <dgm:t>
        <a:bodyPr/>
        <a:lstStyle/>
        <a:p>
          <a:endParaRPr lang="zh-CN" altLang="en-US"/>
        </a:p>
      </dgm:t>
    </dgm:pt>
    <dgm:pt modelId="{524C5F62-D691-4128-8630-6B71A8E7E040}" type="pres">
      <dgm:prSet presAssocID="{926F6718-7E60-4688-8898-DB611489E921}" presName="vert2" presStyleCnt="0"/>
      <dgm:spPr/>
    </dgm:pt>
    <dgm:pt modelId="{8287C853-F79C-47A7-B4A8-80929F1F8636}" type="pres">
      <dgm:prSet presAssocID="{926F6718-7E60-4688-8898-DB611489E921}" presName="thinLine2b" presStyleLbl="callout" presStyleIdx="1" presStyleCnt="5"/>
      <dgm:spPr/>
    </dgm:pt>
    <dgm:pt modelId="{B5855EDB-8A40-45F1-8FCC-824A45FFDCD2}" type="pres">
      <dgm:prSet presAssocID="{926F6718-7E60-4688-8898-DB611489E921}" presName="vertSpace2b" presStyleCnt="0"/>
      <dgm:spPr/>
    </dgm:pt>
    <dgm:pt modelId="{C76FA1E8-E575-4C85-BF49-B56CC67DA438}" type="pres">
      <dgm:prSet presAssocID="{0E65B390-4491-41D2-BF4C-F4341AC1DB06}" presName="horz2" presStyleCnt="0"/>
      <dgm:spPr/>
    </dgm:pt>
    <dgm:pt modelId="{0A31732B-0D67-4626-BD2C-33BBFF3516E5}" type="pres">
      <dgm:prSet presAssocID="{0E65B390-4491-41D2-BF4C-F4341AC1DB06}" presName="horzSpace2" presStyleCnt="0"/>
      <dgm:spPr/>
    </dgm:pt>
    <dgm:pt modelId="{423E1890-CE86-430F-B657-6BA6E8341C8E}" type="pres">
      <dgm:prSet presAssocID="{0E65B390-4491-41D2-BF4C-F4341AC1DB06}" presName="tx2" presStyleLbl="revTx" presStyleIdx="3" presStyleCnt="6"/>
      <dgm:spPr/>
      <dgm:t>
        <a:bodyPr/>
        <a:lstStyle/>
        <a:p>
          <a:endParaRPr lang="zh-CN" altLang="en-US"/>
        </a:p>
      </dgm:t>
    </dgm:pt>
    <dgm:pt modelId="{6B460C9E-4B1B-4D65-861A-69B544D38A84}" type="pres">
      <dgm:prSet presAssocID="{0E65B390-4491-41D2-BF4C-F4341AC1DB06}" presName="vert2" presStyleCnt="0"/>
      <dgm:spPr/>
    </dgm:pt>
    <dgm:pt modelId="{E409CC7B-AFA8-4CD9-A1DF-67AF822D3008}" type="pres">
      <dgm:prSet presAssocID="{0E65B390-4491-41D2-BF4C-F4341AC1DB06}" presName="thinLine2b" presStyleLbl="callout" presStyleIdx="2" presStyleCnt="5"/>
      <dgm:spPr/>
    </dgm:pt>
    <dgm:pt modelId="{5A5E0BA6-658A-4F55-A222-F046AC58FCFB}" type="pres">
      <dgm:prSet presAssocID="{0E65B390-4491-41D2-BF4C-F4341AC1DB06}" presName="vertSpace2b" presStyleCnt="0"/>
      <dgm:spPr/>
    </dgm:pt>
    <dgm:pt modelId="{D10EE86A-2CF1-433C-84DF-60EDCAF004DA}" type="pres">
      <dgm:prSet presAssocID="{98F8228B-841B-43F8-A108-CB05A4099226}" presName="horz2" presStyleCnt="0"/>
      <dgm:spPr/>
    </dgm:pt>
    <dgm:pt modelId="{A719E433-1E07-4480-977B-2EB1FBA07173}" type="pres">
      <dgm:prSet presAssocID="{98F8228B-841B-43F8-A108-CB05A4099226}" presName="horzSpace2" presStyleCnt="0"/>
      <dgm:spPr/>
    </dgm:pt>
    <dgm:pt modelId="{06455135-C706-4AE8-986A-059F81E2DD41}" type="pres">
      <dgm:prSet presAssocID="{98F8228B-841B-43F8-A108-CB05A4099226}" presName="tx2" presStyleLbl="revTx" presStyleIdx="4" presStyleCnt="6"/>
      <dgm:spPr/>
      <dgm:t>
        <a:bodyPr/>
        <a:lstStyle/>
        <a:p>
          <a:endParaRPr lang="zh-CN" altLang="en-US"/>
        </a:p>
      </dgm:t>
    </dgm:pt>
    <dgm:pt modelId="{A2D30B33-A03F-4273-9029-4E5C42808B74}" type="pres">
      <dgm:prSet presAssocID="{98F8228B-841B-43F8-A108-CB05A4099226}" presName="vert2" presStyleCnt="0"/>
      <dgm:spPr/>
    </dgm:pt>
    <dgm:pt modelId="{821B6BF3-D3F0-4110-AEA3-0AC7D12AC380}" type="pres">
      <dgm:prSet presAssocID="{98F8228B-841B-43F8-A108-CB05A4099226}" presName="thinLine2b" presStyleLbl="callout" presStyleIdx="3" presStyleCnt="5"/>
      <dgm:spPr/>
    </dgm:pt>
    <dgm:pt modelId="{2348F949-C542-44A6-83EC-52A545663343}" type="pres">
      <dgm:prSet presAssocID="{98F8228B-841B-43F8-A108-CB05A4099226}" presName="vertSpace2b" presStyleCnt="0"/>
      <dgm:spPr/>
    </dgm:pt>
    <dgm:pt modelId="{1DDB54A8-69BD-468C-825B-7C0E30F38F7A}" type="pres">
      <dgm:prSet presAssocID="{92234260-F675-4C01-A1A2-082B94DE94B9}" presName="horz2" presStyleCnt="0"/>
      <dgm:spPr/>
    </dgm:pt>
    <dgm:pt modelId="{26999AA8-B044-462C-8AA3-38C73BAE17ED}" type="pres">
      <dgm:prSet presAssocID="{92234260-F675-4C01-A1A2-082B94DE94B9}" presName="horzSpace2" presStyleCnt="0"/>
      <dgm:spPr/>
    </dgm:pt>
    <dgm:pt modelId="{24AE7390-7D3A-4B53-8AAB-DE6F99001371}" type="pres">
      <dgm:prSet presAssocID="{92234260-F675-4C01-A1A2-082B94DE94B9}" presName="tx2" presStyleLbl="revTx" presStyleIdx="5" presStyleCnt="6"/>
      <dgm:spPr/>
      <dgm:t>
        <a:bodyPr/>
        <a:lstStyle/>
        <a:p>
          <a:endParaRPr lang="zh-CN" altLang="en-US"/>
        </a:p>
      </dgm:t>
    </dgm:pt>
    <dgm:pt modelId="{E9268E99-E6AB-41AA-9F69-FAA01CA60BA7}" type="pres">
      <dgm:prSet presAssocID="{92234260-F675-4C01-A1A2-082B94DE94B9}" presName="vert2" presStyleCnt="0"/>
      <dgm:spPr/>
    </dgm:pt>
    <dgm:pt modelId="{85F61589-F6A7-464E-90D3-D6D3F1E4CC3B}" type="pres">
      <dgm:prSet presAssocID="{92234260-F675-4C01-A1A2-082B94DE94B9}" presName="thinLine2b" presStyleLbl="callout" presStyleIdx="4" presStyleCnt="5"/>
      <dgm:spPr/>
    </dgm:pt>
    <dgm:pt modelId="{01F3E496-2A56-4EE7-8A51-C7DB51777068}" type="pres">
      <dgm:prSet presAssocID="{92234260-F675-4C01-A1A2-082B94DE94B9}" presName="vertSpace2b" presStyleCnt="0"/>
      <dgm:spPr/>
    </dgm:pt>
  </dgm:ptLst>
  <dgm:cxnLst>
    <dgm:cxn modelId="{F0D45028-853A-49A7-8A3A-183914F99E1F}" srcId="{D8B2E2E8-D6ED-4505-A761-8F2F2DD08B89}" destId="{5E26080E-8CC1-4578-B272-670270686681}" srcOrd="0" destOrd="0" parTransId="{B0FC0EA0-231B-4C4B-A191-11463E7BAF82}" sibTransId="{B1D92848-F30A-4AA4-9D8D-753F8A66879B}"/>
    <dgm:cxn modelId="{C0E237A5-6D16-441D-81D0-B1622F4E4CD0}" type="presOf" srcId="{98F8228B-841B-43F8-A108-CB05A4099226}" destId="{06455135-C706-4AE8-986A-059F81E2DD41}" srcOrd="0" destOrd="0" presId="urn:microsoft.com/office/officeart/2008/layout/LinedList"/>
    <dgm:cxn modelId="{697840F5-D97D-4372-9FC2-49E8B67245A8}" srcId="{D8B2E2E8-D6ED-4505-A761-8F2F2DD08B89}" destId="{92234260-F675-4C01-A1A2-082B94DE94B9}" srcOrd="4" destOrd="0" parTransId="{B82BB186-D0E9-4724-B585-D0921F83DF90}" sibTransId="{18213E55-F077-4F37-9857-C2700BD64C77}"/>
    <dgm:cxn modelId="{D5F670DC-EBE8-4EC1-85D9-57FEE5916C5E}" srcId="{D8B2E2E8-D6ED-4505-A761-8F2F2DD08B89}" destId="{98F8228B-841B-43F8-A108-CB05A4099226}" srcOrd="3" destOrd="0" parTransId="{46BB611D-D9B6-4FF5-823E-1F3EA72F091C}" sibTransId="{D7EAB830-C9B8-48EB-B6CB-243880976F53}"/>
    <dgm:cxn modelId="{EBBC8FCB-210F-4249-8F68-098F689DA752}" type="presOf" srcId="{92234260-F675-4C01-A1A2-082B94DE94B9}" destId="{24AE7390-7D3A-4B53-8AAB-DE6F99001371}" srcOrd="0" destOrd="0" presId="urn:microsoft.com/office/officeart/2008/layout/LinedList"/>
    <dgm:cxn modelId="{3F0805B6-41EF-4F7E-938D-D79D63C2648C}" srcId="{D8B2E2E8-D6ED-4505-A761-8F2F2DD08B89}" destId="{926F6718-7E60-4688-8898-DB611489E921}" srcOrd="1" destOrd="0" parTransId="{41DDCEB5-9BC0-4509-B307-E5BBD50B6622}" sibTransId="{831BDD38-13A1-4792-98DD-C334D496A126}"/>
    <dgm:cxn modelId="{52CB8133-A2FF-4525-917D-9A6D9AD4F681}" srcId="{D8B2E2E8-D6ED-4505-A761-8F2F2DD08B89}" destId="{0E65B390-4491-41D2-BF4C-F4341AC1DB06}" srcOrd="2" destOrd="0" parTransId="{4D42806E-56F2-4E47-872D-DAB2DEB1AFC3}" sibTransId="{D92595BB-C3E7-48EF-B2DE-29B37EC20DB4}"/>
    <dgm:cxn modelId="{80F06954-7076-48DD-87F3-05664B6A1E09}" type="presOf" srcId="{926F6718-7E60-4688-8898-DB611489E921}" destId="{44CD2438-DE52-4AAE-B785-353B5508B79A}" srcOrd="0" destOrd="0" presId="urn:microsoft.com/office/officeart/2008/layout/LinedList"/>
    <dgm:cxn modelId="{0E562DE0-90A6-4E69-84F2-C0AA834CE95C}" srcId="{1531FE4C-423F-482A-AB9A-D5A9376231BD}" destId="{D8B2E2E8-D6ED-4505-A761-8F2F2DD08B89}" srcOrd="0" destOrd="0" parTransId="{A69A6CD4-3BCD-4ED9-AE20-31021808718F}" sibTransId="{A07EDC73-F120-45C7-8FFF-4E70BAE53513}"/>
    <dgm:cxn modelId="{E0A2F019-D2AA-4E70-9937-A8CC44A2E98B}" type="presOf" srcId="{0E65B390-4491-41D2-BF4C-F4341AC1DB06}" destId="{423E1890-CE86-430F-B657-6BA6E8341C8E}" srcOrd="0" destOrd="0" presId="urn:microsoft.com/office/officeart/2008/layout/LinedList"/>
    <dgm:cxn modelId="{B65AFD89-11D8-4743-9132-70B93440E4B1}" type="presOf" srcId="{5E26080E-8CC1-4578-B272-670270686681}" destId="{5ABD7722-DDA1-4795-8EFF-F1138FEB4374}" srcOrd="0" destOrd="0" presId="urn:microsoft.com/office/officeart/2008/layout/LinedList"/>
    <dgm:cxn modelId="{D0122083-0136-4D09-BA1C-2882B84276CD}" type="presOf" srcId="{D8B2E2E8-D6ED-4505-A761-8F2F2DD08B89}" destId="{F1E7B9D1-17BF-47CC-BF00-FFEE937BA8BF}" srcOrd="0" destOrd="0" presId="urn:microsoft.com/office/officeart/2008/layout/LinedList"/>
    <dgm:cxn modelId="{42219C98-03D0-48C8-A82D-C91BBE4DA069}" type="presOf" srcId="{1531FE4C-423F-482A-AB9A-D5A9376231BD}" destId="{A7068F56-A1DA-40CD-A47E-C008FEBC2E01}" srcOrd="0" destOrd="0" presId="urn:microsoft.com/office/officeart/2008/layout/LinedList"/>
    <dgm:cxn modelId="{77488CFD-5027-4099-8568-13A7A427DC05}" type="presParOf" srcId="{A7068F56-A1DA-40CD-A47E-C008FEBC2E01}" destId="{C748FE60-8C6E-464D-BEB0-156CA14CE653}" srcOrd="0" destOrd="0" presId="urn:microsoft.com/office/officeart/2008/layout/LinedList"/>
    <dgm:cxn modelId="{8D48A487-3E70-4411-938E-49E67E726E2A}" type="presParOf" srcId="{A7068F56-A1DA-40CD-A47E-C008FEBC2E01}" destId="{8C8BC346-39D7-42F6-A173-47B126E29D40}" srcOrd="1" destOrd="0" presId="urn:microsoft.com/office/officeart/2008/layout/LinedList"/>
    <dgm:cxn modelId="{47C7578E-BFFB-485F-A178-A2FBFEA39A2C}" type="presParOf" srcId="{8C8BC346-39D7-42F6-A173-47B126E29D40}" destId="{F1E7B9D1-17BF-47CC-BF00-FFEE937BA8BF}" srcOrd="0" destOrd="0" presId="urn:microsoft.com/office/officeart/2008/layout/LinedList"/>
    <dgm:cxn modelId="{C8B244CC-FE19-4665-8F9F-012CA967B429}" type="presParOf" srcId="{8C8BC346-39D7-42F6-A173-47B126E29D40}" destId="{7C662266-93C1-47CC-AE64-E4638F7F7DD5}" srcOrd="1" destOrd="0" presId="urn:microsoft.com/office/officeart/2008/layout/LinedList"/>
    <dgm:cxn modelId="{05AE9533-E0BA-42B3-80F5-BBE995EC0D1E}" type="presParOf" srcId="{7C662266-93C1-47CC-AE64-E4638F7F7DD5}" destId="{89CD4963-7C40-4C15-ACB1-4E874C84F763}" srcOrd="0" destOrd="0" presId="urn:microsoft.com/office/officeart/2008/layout/LinedList"/>
    <dgm:cxn modelId="{5366B21C-1C08-4EE4-88A0-033B5F53B675}" type="presParOf" srcId="{7C662266-93C1-47CC-AE64-E4638F7F7DD5}" destId="{99C63868-C9BF-4613-9F68-F83349CBBC3C}" srcOrd="1" destOrd="0" presId="urn:microsoft.com/office/officeart/2008/layout/LinedList"/>
    <dgm:cxn modelId="{A6B0E31E-68C3-47CB-BB30-3869DD3CC55D}" type="presParOf" srcId="{99C63868-C9BF-4613-9F68-F83349CBBC3C}" destId="{2FA27A9F-8D61-4A38-9412-B7FE1DC9AE77}" srcOrd="0" destOrd="0" presId="urn:microsoft.com/office/officeart/2008/layout/LinedList"/>
    <dgm:cxn modelId="{97596F65-58D9-4566-BB18-7DACED0CDD4D}" type="presParOf" srcId="{99C63868-C9BF-4613-9F68-F83349CBBC3C}" destId="{5ABD7722-DDA1-4795-8EFF-F1138FEB4374}" srcOrd="1" destOrd="0" presId="urn:microsoft.com/office/officeart/2008/layout/LinedList"/>
    <dgm:cxn modelId="{A18DA55E-ECB1-48F1-8DE5-61AF366A766B}" type="presParOf" srcId="{99C63868-C9BF-4613-9F68-F83349CBBC3C}" destId="{C9CA2966-9F92-44DD-A7BC-D936658F4F9F}" srcOrd="2" destOrd="0" presId="urn:microsoft.com/office/officeart/2008/layout/LinedList"/>
    <dgm:cxn modelId="{FBFDE61C-0B40-426F-8FF8-9BBFF7EABC6C}" type="presParOf" srcId="{7C662266-93C1-47CC-AE64-E4638F7F7DD5}" destId="{1177C8D7-CF3C-4A0F-89AD-CE9D5AA778D7}" srcOrd="2" destOrd="0" presId="urn:microsoft.com/office/officeart/2008/layout/LinedList"/>
    <dgm:cxn modelId="{CE2F8E3C-E816-4EBA-8A22-356A8DDCBC5A}" type="presParOf" srcId="{7C662266-93C1-47CC-AE64-E4638F7F7DD5}" destId="{BE3CF54E-C1CA-40CF-9A5A-87B9E3752B03}" srcOrd="3" destOrd="0" presId="urn:microsoft.com/office/officeart/2008/layout/LinedList"/>
    <dgm:cxn modelId="{4DD950D7-CAFB-4EDD-A373-4C0FA623755C}" type="presParOf" srcId="{7C662266-93C1-47CC-AE64-E4638F7F7DD5}" destId="{1B5B9E72-24BB-476D-A648-99984F40429D}" srcOrd="4" destOrd="0" presId="urn:microsoft.com/office/officeart/2008/layout/LinedList"/>
    <dgm:cxn modelId="{149FC2E3-6219-4593-961A-9E638227C90B}" type="presParOf" srcId="{1B5B9E72-24BB-476D-A648-99984F40429D}" destId="{EB5830E9-3D07-45B8-B7EA-732E81212AF3}" srcOrd="0" destOrd="0" presId="urn:microsoft.com/office/officeart/2008/layout/LinedList"/>
    <dgm:cxn modelId="{3BAFE112-FED1-418C-8D11-251EE6CD8C32}" type="presParOf" srcId="{1B5B9E72-24BB-476D-A648-99984F40429D}" destId="{44CD2438-DE52-4AAE-B785-353B5508B79A}" srcOrd="1" destOrd="0" presId="urn:microsoft.com/office/officeart/2008/layout/LinedList"/>
    <dgm:cxn modelId="{ECC517B4-6055-4E3D-8053-E4AA82353CE0}" type="presParOf" srcId="{1B5B9E72-24BB-476D-A648-99984F40429D}" destId="{524C5F62-D691-4128-8630-6B71A8E7E040}" srcOrd="2" destOrd="0" presId="urn:microsoft.com/office/officeart/2008/layout/LinedList"/>
    <dgm:cxn modelId="{0B129250-E446-4ED2-B460-EBE0373FB0F0}" type="presParOf" srcId="{7C662266-93C1-47CC-AE64-E4638F7F7DD5}" destId="{8287C853-F79C-47A7-B4A8-80929F1F8636}" srcOrd="5" destOrd="0" presId="urn:microsoft.com/office/officeart/2008/layout/LinedList"/>
    <dgm:cxn modelId="{4C12DEA5-97D2-4CEA-826C-4F8015B32F7B}" type="presParOf" srcId="{7C662266-93C1-47CC-AE64-E4638F7F7DD5}" destId="{B5855EDB-8A40-45F1-8FCC-824A45FFDCD2}" srcOrd="6" destOrd="0" presId="urn:microsoft.com/office/officeart/2008/layout/LinedList"/>
    <dgm:cxn modelId="{636E79F5-DD72-4FD5-8EAE-C3B1BFAB8241}" type="presParOf" srcId="{7C662266-93C1-47CC-AE64-E4638F7F7DD5}" destId="{C76FA1E8-E575-4C85-BF49-B56CC67DA438}" srcOrd="7" destOrd="0" presId="urn:microsoft.com/office/officeart/2008/layout/LinedList"/>
    <dgm:cxn modelId="{67CCDE3A-2130-46F5-9B20-D6D93D1B02FC}" type="presParOf" srcId="{C76FA1E8-E575-4C85-BF49-B56CC67DA438}" destId="{0A31732B-0D67-4626-BD2C-33BBFF3516E5}" srcOrd="0" destOrd="0" presId="urn:microsoft.com/office/officeart/2008/layout/LinedList"/>
    <dgm:cxn modelId="{C1520258-355E-4A7E-A57F-FA1E6880C034}" type="presParOf" srcId="{C76FA1E8-E575-4C85-BF49-B56CC67DA438}" destId="{423E1890-CE86-430F-B657-6BA6E8341C8E}" srcOrd="1" destOrd="0" presId="urn:microsoft.com/office/officeart/2008/layout/LinedList"/>
    <dgm:cxn modelId="{B35DB9A2-7B0B-472F-BD77-E14C8FAE92E8}" type="presParOf" srcId="{C76FA1E8-E575-4C85-BF49-B56CC67DA438}" destId="{6B460C9E-4B1B-4D65-861A-69B544D38A84}" srcOrd="2" destOrd="0" presId="urn:microsoft.com/office/officeart/2008/layout/LinedList"/>
    <dgm:cxn modelId="{973D2B2A-06E1-4B2B-A4E3-D8F9FB207923}" type="presParOf" srcId="{7C662266-93C1-47CC-AE64-E4638F7F7DD5}" destId="{E409CC7B-AFA8-4CD9-A1DF-67AF822D3008}" srcOrd="8" destOrd="0" presId="urn:microsoft.com/office/officeart/2008/layout/LinedList"/>
    <dgm:cxn modelId="{AD613EA7-5EFD-4917-8FC5-AEEE0AA7BA38}" type="presParOf" srcId="{7C662266-93C1-47CC-AE64-E4638F7F7DD5}" destId="{5A5E0BA6-658A-4F55-A222-F046AC58FCFB}" srcOrd="9" destOrd="0" presId="urn:microsoft.com/office/officeart/2008/layout/LinedList"/>
    <dgm:cxn modelId="{D58887DD-A8BA-4545-851E-B8249CD650CD}" type="presParOf" srcId="{7C662266-93C1-47CC-AE64-E4638F7F7DD5}" destId="{D10EE86A-2CF1-433C-84DF-60EDCAF004DA}" srcOrd="10" destOrd="0" presId="urn:microsoft.com/office/officeart/2008/layout/LinedList"/>
    <dgm:cxn modelId="{D83FFBA4-1B89-453E-A84E-675EB48F1833}" type="presParOf" srcId="{D10EE86A-2CF1-433C-84DF-60EDCAF004DA}" destId="{A719E433-1E07-4480-977B-2EB1FBA07173}" srcOrd="0" destOrd="0" presId="urn:microsoft.com/office/officeart/2008/layout/LinedList"/>
    <dgm:cxn modelId="{ABA1D547-D19D-4AD6-9CCA-56AB78D35863}" type="presParOf" srcId="{D10EE86A-2CF1-433C-84DF-60EDCAF004DA}" destId="{06455135-C706-4AE8-986A-059F81E2DD41}" srcOrd="1" destOrd="0" presId="urn:microsoft.com/office/officeart/2008/layout/LinedList"/>
    <dgm:cxn modelId="{F74EC635-621C-4EA9-87FF-F8CEF42A5661}" type="presParOf" srcId="{D10EE86A-2CF1-433C-84DF-60EDCAF004DA}" destId="{A2D30B33-A03F-4273-9029-4E5C42808B74}" srcOrd="2" destOrd="0" presId="urn:microsoft.com/office/officeart/2008/layout/LinedList"/>
    <dgm:cxn modelId="{6F8334FA-BE1C-4645-9CF3-3889B77067C5}" type="presParOf" srcId="{7C662266-93C1-47CC-AE64-E4638F7F7DD5}" destId="{821B6BF3-D3F0-4110-AEA3-0AC7D12AC380}" srcOrd="11" destOrd="0" presId="urn:microsoft.com/office/officeart/2008/layout/LinedList"/>
    <dgm:cxn modelId="{C230A00B-BE08-4D7D-9A3D-56D7229135D7}" type="presParOf" srcId="{7C662266-93C1-47CC-AE64-E4638F7F7DD5}" destId="{2348F949-C542-44A6-83EC-52A545663343}" srcOrd="12" destOrd="0" presId="urn:microsoft.com/office/officeart/2008/layout/LinedList"/>
    <dgm:cxn modelId="{FABC111D-23D7-45D6-9C5C-91D65620CE00}" type="presParOf" srcId="{7C662266-93C1-47CC-AE64-E4638F7F7DD5}" destId="{1DDB54A8-69BD-468C-825B-7C0E30F38F7A}" srcOrd="13" destOrd="0" presId="urn:microsoft.com/office/officeart/2008/layout/LinedList"/>
    <dgm:cxn modelId="{72CD7CCA-8E31-4091-87CD-17EA318D63CD}" type="presParOf" srcId="{1DDB54A8-69BD-468C-825B-7C0E30F38F7A}" destId="{26999AA8-B044-462C-8AA3-38C73BAE17ED}" srcOrd="0" destOrd="0" presId="urn:microsoft.com/office/officeart/2008/layout/LinedList"/>
    <dgm:cxn modelId="{4BE1F013-F3F2-482F-9813-23CCFCA2FDCC}" type="presParOf" srcId="{1DDB54A8-69BD-468C-825B-7C0E30F38F7A}" destId="{24AE7390-7D3A-4B53-8AAB-DE6F99001371}" srcOrd="1" destOrd="0" presId="urn:microsoft.com/office/officeart/2008/layout/LinedList"/>
    <dgm:cxn modelId="{3EDCA333-DC21-4FB3-9BDF-9657631030B2}" type="presParOf" srcId="{1DDB54A8-69BD-468C-825B-7C0E30F38F7A}" destId="{E9268E99-E6AB-41AA-9F69-FAA01CA60BA7}" srcOrd="2" destOrd="0" presId="urn:microsoft.com/office/officeart/2008/layout/LinedList"/>
    <dgm:cxn modelId="{06DAED1B-F364-49B3-BA2D-D12C3418255A}" type="presParOf" srcId="{7C662266-93C1-47CC-AE64-E4638F7F7DD5}" destId="{85F61589-F6A7-464E-90D3-D6D3F1E4CC3B}" srcOrd="14" destOrd="0" presId="urn:microsoft.com/office/officeart/2008/layout/LinedList"/>
    <dgm:cxn modelId="{C1B6E1CF-723A-494C-B47B-E93E7F098D1B}" type="presParOf" srcId="{7C662266-93C1-47CC-AE64-E4638F7F7DD5}" destId="{01F3E496-2A56-4EE7-8A51-C7DB51777068}"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75F3270-0535-4DAA-89B5-655A8232753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2219D4D9-16F1-4102-9CEE-F5610827A2DF}">
      <dgm:prSet phldrT="[文本]" custT="1"/>
      <dgm:spPr/>
      <dgm:t>
        <a:bodyPr/>
        <a:lstStyle/>
        <a:p>
          <a:pPr algn="ctr"/>
          <a:r>
            <a:rPr lang="zh-CN" altLang="en-US" sz="2400" smtClean="0">
              <a:latin typeface="黑体" panose="02010609060101010101" pitchFamily="49" charset="-122"/>
              <a:ea typeface="黑体" panose="02010609060101010101" pitchFamily="49" charset="-122"/>
            </a:rPr>
            <a:t>社会反常性社会问题</a:t>
          </a:r>
          <a:endParaRPr lang="zh-CN" altLang="en-US" sz="2400">
            <a:latin typeface="黑体" panose="02010609060101010101" pitchFamily="49" charset="-122"/>
            <a:ea typeface="黑体" panose="02010609060101010101" pitchFamily="49" charset="-122"/>
          </a:endParaRPr>
        </a:p>
      </dgm:t>
    </dgm:pt>
    <dgm:pt modelId="{749CBF79-2670-4646-8632-2868751F409A}" type="parTrans" cxnId="{C6946F82-4B0D-4017-A3AF-4503DB1A5663}">
      <dgm:prSet/>
      <dgm:spPr/>
      <dgm:t>
        <a:bodyPr/>
        <a:lstStyle/>
        <a:p>
          <a:endParaRPr lang="zh-CN" altLang="en-US" sz="2000">
            <a:latin typeface="楷体" panose="02010609060101010101" pitchFamily="49" charset="-122"/>
            <a:ea typeface="楷体" panose="02010609060101010101" pitchFamily="49" charset="-122"/>
          </a:endParaRPr>
        </a:p>
      </dgm:t>
    </dgm:pt>
    <dgm:pt modelId="{9D87CC99-0E8B-4493-BA47-872A4670E202}" type="sibTrans" cxnId="{C6946F82-4B0D-4017-A3AF-4503DB1A5663}">
      <dgm:prSet/>
      <dgm:spPr/>
      <dgm:t>
        <a:bodyPr/>
        <a:lstStyle/>
        <a:p>
          <a:endParaRPr lang="zh-CN" altLang="en-US" sz="2000">
            <a:latin typeface="楷体" panose="02010609060101010101" pitchFamily="49" charset="-122"/>
            <a:ea typeface="楷体" panose="02010609060101010101" pitchFamily="49" charset="-122"/>
          </a:endParaRPr>
        </a:p>
      </dgm:t>
    </dgm:pt>
    <dgm:pt modelId="{36B06594-1F5F-41D8-9032-A67F7D058F66}">
      <dgm:prSet custT="1"/>
      <dgm:spPr/>
      <dgm:t>
        <a:bodyPr/>
        <a:lstStyle/>
        <a:p>
          <a:r>
            <a:rPr lang="zh-CN" altLang="en-US" sz="2000" dirty="0" smtClean="0">
              <a:latin typeface="楷体" panose="02010609060101010101" pitchFamily="49" charset="-122"/>
              <a:ea typeface="楷体" panose="02010609060101010101" pitchFamily="49" charset="-122"/>
            </a:rPr>
            <a:t>造成社会问题是社会行为主体的主观选择性或主观要素起着主导作用，是部分社会行为对社会环境的影响。</a:t>
          </a:r>
          <a:endParaRPr lang="en-US" altLang="zh-CN" sz="2000" dirty="0" smtClean="0">
            <a:latin typeface="楷体" panose="02010609060101010101" pitchFamily="49" charset="-122"/>
            <a:ea typeface="楷体" panose="02010609060101010101" pitchFamily="49" charset="-122"/>
          </a:endParaRPr>
        </a:p>
      </dgm:t>
    </dgm:pt>
    <dgm:pt modelId="{10E884F2-2EF3-4991-8E5F-69003B62D031}" type="parTrans" cxnId="{CC51D088-5025-4444-9BE9-D15ED2BCB802}">
      <dgm:prSet/>
      <dgm:spPr/>
      <dgm:t>
        <a:bodyPr/>
        <a:lstStyle/>
        <a:p>
          <a:endParaRPr lang="zh-CN" altLang="en-US" sz="2000">
            <a:latin typeface="楷体" panose="02010609060101010101" pitchFamily="49" charset="-122"/>
            <a:ea typeface="楷体" panose="02010609060101010101" pitchFamily="49" charset="-122"/>
          </a:endParaRPr>
        </a:p>
      </dgm:t>
    </dgm:pt>
    <dgm:pt modelId="{65DEB4C9-8AAD-44B8-800F-8FAD28C040FF}" type="sibTrans" cxnId="{CC51D088-5025-4444-9BE9-D15ED2BCB802}">
      <dgm:prSet/>
      <dgm:spPr/>
      <dgm:t>
        <a:bodyPr/>
        <a:lstStyle/>
        <a:p>
          <a:endParaRPr lang="zh-CN" altLang="en-US" sz="2000">
            <a:latin typeface="楷体" panose="02010609060101010101" pitchFamily="49" charset="-122"/>
            <a:ea typeface="楷体" panose="02010609060101010101" pitchFamily="49" charset="-122"/>
          </a:endParaRPr>
        </a:p>
      </dgm:t>
    </dgm:pt>
    <dgm:pt modelId="{6A4C6E93-D16A-49AA-9A30-B09411292AA2}">
      <dgm:prSet custT="1"/>
      <dgm:spPr/>
      <dgm:t>
        <a:bodyPr/>
        <a:lstStyle/>
        <a:p>
          <a:r>
            <a:rPr lang="zh-CN" altLang="en-US" sz="2000" smtClean="0">
              <a:latin typeface="楷体" panose="02010609060101010101" pitchFamily="49" charset="-122"/>
              <a:ea typeface="楷体" panose="02010609060101010101" pitchFamily="49" charset="-122"/>
            </a:rPr>
            <a:t>社会失调表现为部分人行为的失调或偏差行为、越轨行为。</a:t>
          </a:r>
          <a:endParaRPr lang="en-US" altLang="zh-CN" sz="2000" dirty="0" smtClean="0">
            <a:latin typeface="楷体" panose="02010609060101010101" pitchFamily="49" charset="-122"/>
            <a:ea typeface="楷体" panose="02010609060101010101" pitchFamily="49" charset="-122"/>
          </a:endParaRPr>
        </a:p>
      </dgm:t>
    </dgm:pt>
    <dgm:pt modelId="{092DED19-8198-4FAD-8755-547DC426D25B}" type="parTrans" cxnId="{55FC451D-7048-4166-A791-4A50F0BAAF54}">
      <dgm:prSet/>
      <dgm:spPr/>
      <dgm:t>
        <a:bodyPr/>
        <a:lstStyle/>
        <a:p>
          <a:endParaRPr lang="zh-CN" altLang="en-US" sz="2000">
            <a:latin typeface="楷体" panose="02010609060101010101" pitchFamily="49" charset="-122"/>
            <a:ea typeface="楷体" panose="02010609060101010101" pitchFamily="49" charset="-122"/>
          </a:endParaRPr>
        </a:p>
      </dgm:t>
    </dgm:pt>
    <dgm:pt modelId="{D50A946A-725F-46EB-926B-55CC1D094C38}" type="sibTrans" cxnId="{55FC451D-7048-4166-A791-4A50F0BAAF54}">
      <dgm:prSet/>
      <dgm:spPr/>
      <dgm:t>
        <a:bodyPr/>
        <a:lstStyle/>
        <a:p>
          <a:endParaRPr lang="zh-CN" altLang="en-US" sz="2000">
            <a:latin typeface="楷体" panose="02010609060101010101" pitchFamily="49" charset="-122"/>
            <a:ea typeface="楷体" panose="02010609060101010101" pitchFamily="49" charset="-122"/>
          </a:endParaRPr>
        </a:p>
      </dgm:t>
    </dgm:pt>
    <dgm:pt modelId="{FE89BC2E-C3A9-4864-A300-DCFBB6641E6A}">
      <dgm:prSet custT="1"/>
      <dgm:spPr/>
      <dgm:t>
        <a:bodyPr/>
        <a:lstStyle/>
        <a:p>
          <a:pPr algn="ctr"/>
          <a:r>
            <a:rPr lang="zh-CN" altLang="en-US" sz="2400" smtClean="0">
              <a:latin typeface="黑体" panose="02010609060101010101" pitchFamily="49" charset="-122"/>
              <a:ea typeface="黑体" panose="02010609060101010101" pitchFamily="49" charset="-122"/>
            </a:rPr>
            <a:t>社会解组性社会问题</a:t>
          </a:r>
          <a:endParaRPr lang="en-US" altLang="zh-CN" sz="2400" dirty="0" smtClean="0">
            <a:latin typeface="黑体" panose="02010609060101010101" pitchFamily="49" charset="-122"/>
            <a:ea typeface="黑体" panose="02010609060101010101" pitchFamily="49" charset="-122"/>
          </a:endParaRPr>
        </a:p>
      </dgm:t>
    </dgm:pt>
    <dgm:pt modelId="{CDDAEBCD-33ED-4F49-94EE-7062EBCC68CE}" type="parTrans" cxnId="{EAD34EC2-0FC7-4455-8203-9841D6EDC42E}">
      <dgm:prSet/>
      <dgm:spPr/>
      <dgm:t>
        <a:bodyPr/>
        <a:lstStyle/>
        <a:p>
          <a:endParaRPr lang="zh-CN" altLang="en-US" sz="2000">
            <a:latin typeface="楷体" panose="02010609060101010101" pitchFamily="49" charset="-122"/>
            <a:ea typeface="楷体" panose="02010609060101010101" pitchFamily="49" charset="-122"/>
          </a:endParaRPr>
        </a:p>
      </dgm:t>
    </dgm:pt>
    <dgm:pt modelId="{5E6C955E-C1CC-4500-8D21-651753FE787F}" type="sibTrans" cxnId="{EAD34EC2-0FC7-4455-8203-9841D6EDC42E}">
      <dgm:prSet/>
      <dgm:spPr/>
      <dgm:t>
        <a:bodyPr/>
        <a:lstStyle/>
        <a:p>
          <a:endParaRPr lang="zh-CN" altLang="en-US" sz="2000">
            <a:latin typeface="楷体" panose="02010609060101010101" pitchFamily="49" charset="-122"/>
            <a:ea typeface="楷体" panose="02010609060101010101" pitchFamily="49" charset="-122"/>
          </a:endParaRPr>
        </a:p>
      </dgm:t>
    </dgm:pt>
    <dgm:pt modelId="{C764B6EF-142D-445F-AD66-CF3D101A972B}">
      <dgm:prSet custT="1"/>
      <dgm:spPr/>
      <dgm:t>
        <a:bodyPr/>
        <a:lstStyle/>
        <a:p>
          <a:r>
            <a:rPr lang="zh-CN" altLang="en-US" sz="2000" dirty="0" smtClean="0">
              <a:latin typeface="楷体" panose="02010609060101010101" pitchFamily="49" charset="-122"/>
              <a:ea typeface="楷体" panose="02010609060101010101" pitchFamily="49" charset="-122"/>
            </a:rPr>
            <a:t>造成社会问题是社会行为主体的客观环境或客观要素起着主导作用，是社会环境对社会行为的影响。</a:t>
          </a:r>
          <a:endParaRPr lang="en-US" altLang="zh-CN" sz="2000" dirty="0" smtClean="0">
            <a:latin typeface="楷体" panose="02010609060101010101" pitchFamily="49" charset="-122"/>
            <a:ea typeface="楷体" panose="02010609060101010101" pitchFamily="49" charset="-122"/>
          </a:endParaRPr>
        </a:p>
      </dgm:t>
    </dgm:pt>
    <dgm:pt modelId="{87D60B11-4EF4-4EC4-B5FC-EA6E66CD74F6}" type="parTrans" cxnId="{6FE7E4EE-AAF7-41E3-8C82-2B8BC37FB067}">
      <dgm:prSet/>
      <dgm:spPr/>
      <dgm:t>
        <a:bodyPr/>
        <a:lstStyle/>
        <a:p>
          <a:endParaRPr lang="zh-CN" altLang="en-US" sz="2000">
            <a:latin typeface="楷体" panose="02010609060101010101" pitchFamily="49" charset="-122"/>
            <a:ea typeface="楷体" panose="02010609060101010101" pitchFamily="49" charset="-122"/>
          </a:endParaRPr>
        </a:p>
      </dgm:t>
    </dgm:pt>
    <dgm:pt modelId="{0BD39535-A5E2-4F13-AED6-5FE5A912DCAE}" type="sibTrans" cxnId="{6FE7E4EE-AAF7-41E3-8C82-2B8BC37FB067}">
      <dgm:prSet/>
      <dgm:spPr/>
      <dgm:t>
        <a:bodyPr/>
        <a:lstStyle/>
        <a:p>
          <a:endParaRPr lang="zh-CN" altLang="en-US" sz="2000">
            <a:latin typeface="楷体" panose="02010609060101010101" pitchFamily="49" charset="-122"/>
            <a:ea typeface="楷体" panose="02010609060101010101" pitchFamily="49" charset="-122"/>
          </a:endParaRPr>
        </a:p>
      </dgm:t>
    </dgm:pt>
    <dgm:pt modelId="{40219BB8-6BCD-4D3B-A084-6C6D425D685D}">
      <dgm:prSet custT="1"/>
      <dgm:spPr/>
      <dgm:t>
        <a:bodyPr/>
        <a:lstStyle/>
        <a:p>
          <a:r>
            <a:rPr lang="zh-CN" altLang="en-US" sz="2000" dirty="0" smtClean="0">
              <a:latin typeface="楷体" panose="02010609060101010101" pitchFamily="49" charset="-122"/>
              <a:ea typeface="楷体" panose="02010609060101010101" pitchFamily="49" charset="-122"/>
            </a:rPr>
            <a:t>社会失调表现为倾向性的社会行为失调，或者说表现为社会整体、社会自身的失调。</a:t>
          </a:r>
          <a:endParaRPr lang="en-US" altLang="zh-CN" sz="2000" dirty="0" smtClean="0">
            <a:latin typeface="楷体" panose="02010609060101010101" pitchFamily="49" charset="-122"/>
            <a:ea typeface="楷体" panose="02010609060101010101" pitchFamily="49" charset="-122"/>
          </a:endParaRPr>
        </a:p>
      </dgm:t>
    </dgm:pt>
    <dgm:pt modelId="{825D2521-2080-4729-BC7E-10E61A3717BE}" type="parTrans" cxnId="{EB67FF32-8305-4D9B-BA06-53B7EDA48D18}">
      <dgm:prSet/>
      <dgm:spPr/>
      <dgm:t>
        <a:bodyPr/>
        <a:lstStyle/>
        <a:p>
          <a:endParaRPr lang="zh-CN" altLang="en-US" sz="2000">
            <a:latin typeface="楷体" panose="02010609060101010101" pitchFamily="49" charset="-122"/>
            <a:ea typeface="楷体" panose="02010609060101010101" pitchFamily="49" charset="-122"/>
          </a:endParaRPr>
        </a:p>
      </dgm:t>
    </dgm:pt>
    <dgm:pt modelId="{0816614F-0318-4CD6-A8E9-EA6AD9FD739F}" type="sibTrans" cxnId="{EB67FF32-8305-4D9B-BA06-53B7EDA48D18}">
      <dgm:prSet/>
      <dgm:spPr/>
      <dgm:t>
        <a:bodyPr/>
        <a:lstStyle/>
        <a:p>
          <a:endParaRPr lang="zh-CN" altLang="en-US" sz="2000">
            <a:latin typeface="楷体" panose="02010609060101010101" pitchFamily="49" charset="-122"/>
            <a:ea typeface="楷体" panose="02010609060101010101" pitchFamily="49" charset="-122"/>
          </a:endParaRPr>
        </a:p>
      </dgm:t>
    </dgm:pt>
    <dgm:pt modelId="{AE7075DC-1F5E-47EA-8683-66EDDD967C5B}" type="pres">
      <dgm:prSet presAssocID="{B75F3270-0535-4DAA-89B5-655A8232753E}" presName="linear" presStyleCnt="0">
        <dgm:presLayoutVars>
          <dgm:dir/>
          <dgm:animLvl val="lvl"/>
          <dgm:resizeHandles val="exact"/>
        </dgm:presLayoutVars>
      </dgm:prSet>
      <dgm:spPr/>
      <dgm:t>
        <a:bodyPr/>
        <a:lstStyle/>
        <a:p>
          <a:endParaRPr lang="zh-CN" altLang="en-US"/>
        </a:p>
      </dgm:t>
    </dgm:pt>
    <dgm:pt modelId="{CC340D50-B796-4AC2-9DB8-650FDE8B9143}" type="pres">
      <dgm:prSet presAssocID="{2219D4D9-16F1-4102-9CEE-F5610827A2DF}" presName="parentLin" presStyleCnt="0"/>
      <dgm:spPr/>
    </dgm:pt>
    <dgm:pt modelId="{A62DD723-AFA0-4A1E-A6A4-6956910EC567}" type="pres">
      <dgm:prSet presAssocID="{2219D4D9-16F1-4102-9CEE-F5610827A2DF}" presName="parentLeftMargin" presStyleLbl="node1" presStyleIdx="0" presStyleCnt="2"/>
      <dgm:spPr/>
      <dgm:t>
        <a:bodyPr/>
        <a:lstStyle/>
        <a:p>
          <a:endParaRPr lang="zh-CN" altLang="en-US"/>
        </a:p>
      </dgm:t>
    </dgm:pt>
    <dgm:pt modelId="{E80960FA-81E3-4845-A3AB-D59FE4CC8B7B}" type="pres">
      <dgm:prSet presAssocID="{2219D4D9-16F1-4102-9CEE-F5610827A2DF}" presName="parentText" presStyleLbl="node1" presStyleIdx="0" presStyleCnt="2" custScaleX="55479">
        <dgm:presLayoutVars>
          <dgm:chMax val="0"/>
          <dgm:bulletEnabled val="1"/>
        </dgm:presLayoutVars>
      </dgm:prSet>
      <dgm:spPr/>
      <dgm:t>
        <a:bodyPr/>
        <a:lstStyle/>
        <a:p>
          <a:endParaRPr lang="zh-CN" altLang="en-US"/>
        </a:p>
      </dgm:t>
    </dgm:pt>
    <dgm:pt modelId="{418697E7-DD04-4960-9908-21D9589F1FB6}" type="pres">
      <dgm:prSet presAssocID="{2219D4D9-16F1-4102-9CEE-F5610827A2DF}" presName="negativeSpace" presStyleCnt="0"/>
      <dgm:spPr/>
    </dgm:pt>
    <dgm:pt modelId="{1174EA63-670A-4ACE-94A6-39588DF2A658}" type="pres">
      <dgm:prSet presAssocID="{2219D4D9-16F1-4102-9CEE-F5610827A2DF}" presName="childText" presStyleLbl="conFgAcc1" presStyleIdx="0" presStyleCnt="2">
        <dgm:presLayoutVars>
          <dgm:bulletEnabled val="1"/>
        </dgm:presLayoutVars>
      </dgm:prSet>
      <dgm:spPr/>
      <dgm:t>
        <a:bodyPr/>
        <a:lstStyle/>
        <a:p>
          <a:endParaRPr lang="zh-CN" altLang="en-US"/>
        </a:p>
      </dgm:t>
    </dgm:pt>
    <dgm:pt modelId="{77F7CAD4-4260-4529-8552-FA8DAE06DC9C}" type="pres">
      <dgm:prSet presAssocID="{9D87CC99-0E8B-4493-BA47-872A4670E202}" presName="spaceBetweenRectangles" presStyleCnt="0"/>
      <dgm:spPr/>
    </dgm:pt>
    <dgm:pt modelId="{1A508ED1-FBB4-431A-B226-BC60B1AF6029}" type="pres">
      <dgm:prSet presAssocID="{FE89BC2E-C3A9-4864-A300-DCFBB6641E6A}" presName="parentLin" presStyleCnt="0"/>
      <dgm:spPr/>
    </dgm:pt>
    <dgm:pt modelId="{820FFD7D-CFD2-4428-A40E-5904D32FB294}" type="pres">
      <dgm:prSet presAssocID="{FE89BC2E-C3A9-4864-A300-DCFBB6641E6A}" presName="parentLeftMargin" presStyleLbl="node1" presStyleIdx="0" presStyleCnt="2"/>
      <dgm:spPr/>
      <dgm:t>
        <a:bodyPr/>
        <a:lstStyle/>
        <a:p>
          <a:endParaRPr lang="zh-CN" altLang="en-US"/>
        </a:p>
      </dgm:t>
    </dgm:pt>
    <dgm:pt modelId="{81BB2736-5095-4832-B871-7FF46C1AF0CB}" type="pres">
      <dgm:prSet presAssocID="{FE89BC2E-C3A9-4864-A300-DCFBB6641E6A}" presName="parentText" presStyleLbl="node1" presStyleIdx="1" presStyleCnt="2" custScaleX="55479">
        <dgm:presLayoutVars>
          <dgm:chMax val="0"/>
          <dgm:bulletEnabled val="1"/>
        </dgm:presLayoutVars>
      </dgm:prSet>
      <dgm:spPr/>
      <dgm:t>
        <a:bodyPr/>
        <a:lstStyle/>
        <a:p>
          <a:endParaRPr lang="zh-CN" altLang="en-US"/>
        </a:p>
      </dgm:t>
    </dgm:pt>
    <dgm:pt modelId="{EEDB64C2-846C-4105-8285-B056EEF19243}" type="pres">
      <dgm:prSet presAssocID="{FE89BC2E-C3A9-4864-A300-DCFBB6641E6A}" presName="negativeSpace" presStyleCnt="0"/>
      <dgm:spPr/>
    </dgm:pt>
    <dgm:pt modelId="{629110AA-62F4-4297-91FD-40737BB22679}" type="pres">
      <dgm:prSet presAssocID="{FE89BC2E-C3A9-4864-A300-DCFBB6641E6A}" presName="childText" presStyleLbl="conFgAcc1" presStyleIdx="1" presStyleCnt="2">
        <dgm:presLayoutVars>
          <dgm:bulletEnabled val="1"/>
        </dgm:presLayoutVars>
      </dgm:prSet>
      <dgm:spPr/>
      <dgm:t>
        <a:bodyPr/>
        <a:lstStyle/>
        <a:p>
          <a:endParaRPr lang="zh-CN" altLang="en-US"/>
        </a:p>
      </dgm:t>
    </dgm:pt>
  </dgm:ptLst>
  <dgm:cxnLst>
    <dgm:cxn modelId="{2144633D-4147-4FBF-AC7B-1686E950FF4D}" type="presOf" srcId="{40219BB8-6BCD-4D3B-A084-6C6D425D685D}" destId="{629110AA-62F4-4297-91FD-40737BB22679}" srcOrd="0" destOrd="1" presId="urn:microsoft.com/office/officeart/2005/8/layout/list1"/>
    <dgm:cxn modelId="{CC51D088-5025-4444-9BE9-D15ED2BCB802}" srcId="{2219D4D9-16F1-4102-9CEE-F5610827A2DF}" destId="{36B06594-1F5F-41D8-9032-A67F7D058F66}" srcOrd="0" destOrd="0" parTransId="{10E884F2-2EF3-4991-8E5F-69003B62D031}" sibTransId="{65DEB4C9-8AAD-44B8-800F-8FAD28C040FF}"/>
    <dgm:cxn modelId="{55FC451D-7048-4166-A791-4A50F0BAAF54}" srcId="{2219D4D9-16F1-4102-9CEE-F5610827A2DF}" destId="{6A4C6E93-D16A-49AA-9A30-B09411292AA2}" srcOrd="1" destOrd="0" parTransId="{092DED19-8198-4FAD-8755-547DC426D25B}" sibTransId="{D50A946A-725F-46EB-926B-55CC1D094C38}"/>
    <dgm:cxn modelId="{EB67FF32-8305-4D9B-BA06-53B7EDA48D18}" srcId="{FE89BC2E-C3A9-4864-A300-DCFBB6641E6A}" destId="{40219BB8-6BCD-4D3B-A084-6C6D425D685D}" srcOrd="1" destOrd="0" parTransId="{825D2521-2080-4729-BC7E-10E61A3717BE}" sibTransId="{0816614F-0318-4CD6-A8E9-EA6AD9FD739F}"/>
    <dgm:cxn modelId="{1F933F60-1B59-48AA-AB75-46EA5874CFD3}" type="presOf" srcId="{B75F3270-0535-4DAA-89B5-655A8232753E}" destId="{AE7075DC-1F5E-47EA-8683-66EDDD967C5B}" srcOrd="0" destOrd="0" presId="urn:microsoft.com/office/officeart/2005/8/layout/list1"/>
    <dgm:cxn modelId="{36F77827-983C-4FED-9A16-F99AA81EFB76}" type="presOf" srcId="{FE89BC2E-C3A9-4864-A300-DCFBB6641E6A}" destId="{81BB2736-5095-4832-B871-7FF46C1AF0CB}" srcOrd="1" destOrd="0" presId="urn:microsoft.com/office/officeart/2005/8/layout/list1"/>
    <dgm:cxn modelId="{CC4F52A1-F808-44F0-8B62-93F47FDF4FFE}" type="presOf" srcId="{2219D4D9-16F1-4102-9CEE-F5610827A2DF}" destId="{E80960FA-81E3-4845-A3AB-D59FE4CC8B7B}" srcOrd="1" destOrd="0" presId="urn:microsoft.com/office/officeart/2005/8/layout/list1"/>
    <dgm:cxn modelId="{B252BB1E-8C00-4BBF-AE9D-47F853B8DBC4}" type="presOf" srcId="{FE89BC2E-C3A9-4864-A300-DCFBB6641E6A}" destId="{820FFD7D-CFD2-4428-A40E-5904D32FB294}" srcOrd="0" destOrd="0" presId="urn:microsoft.com/office/officeart/2005/8/layout/list1"/>
    <dgm:cxn modelId="{FB74F21D-170F-4B53-ABC7-6C681B08F669}" type="presOf" srcId="{36B06594-1F5F-41D8-9032-A67F7D058F66}" destId="{1174EA63-670A-4ACE-94A6-39588DF2A658}" srcOrd="0" destOrd="0" presId="urn:microsoft.com/office/officeart/2005/8/layout/list1"/>
    <dgm:cxn modelId="{722AE542-EA97-41DF-BE82-E08737994D2A}" type="presOf" srcId="{2219D4D9-16F1-4102-9CEE-F5610827A2DF}" destId="{A62DD723-AFA0-4A1E-A6A4-6956910EC567}" srcOrd="0" destOrd="0" presId="urn:microsoft.com/office/officeart/2005/8/layout/list1"/>
    <dgm:cxn modelId="{46D8F451-4381-47EB-99E8-AB23A0FEA960}" type="presOf" srcId="{6A4C6E93-D16A-49AA-9A30-B09411292AA2}" destId="{1174EA63-670A-4ACE-94A6-39588DF2A658}" srcOrd="0" destOrd="1" presId="urn:microsoft.com/office/officeart/2005/8/layout/list1"/>
    <dgm:cxn modelId="{72A157AD-BC09-406B-BF7D-48E55D884124}" type="presOf" srcId="{C764B6EF-142D-445F-AD66-CF3D101A972B}" destId="{629110AA-62F4-4297-91FD-40737BB22679}" srcOrd="0" destOrd="0" presId="urn:microsoft.com/office/officeart/2005/8/layout/list1"/>
    <dgm:cxn modelId="{6FE7E4EE-AAF7-41E3-8C82-2B8BC37FB067}" srcId="{FE89BC2E-C3A9-4864-A300-DCFBB6641E6A}" destId="{C764B6EF-142D-445F-AD66-CF3D101A972B}" srcOrd="0" destOrd="0" parTransId="{87D60B11-4EF4-4EC4-B5FC-EA6E66CD74F6}" sibTransId="{0BD39535-A5E2-4F13-AED6-5FE5A912DCAE}"/>
    <dgm:cxn modelId="{C6946F82-4B0D-4017-A3AF-4503DB1A5663}" srcId="{B75F3270-0535-4DAA-89B5-655A8232753E}" destId="{2219D4D9-16F1-4102-9CEE-F5610827A2DF}" srcOrd="0" destOrd="0" parTransId="{749CBF79-2670-4646-8632-2868751F409A}" sibTransId="{9D87CC99-0E8B-4493-BA47-872A4670E202}"/>
    <dgm:cxn modelId="{EAD34EC2-0FC7-4455-8203-9841D6EDC42E}" srcId="{B75F3270-0535-4DAA-89B5-655A8232753E}" destId="{FE89BC2E-C3A9-4864-A300-DCFBB6641E6A}" srcOrd="1" destOrd="0" parTransId="{CDDAEBCD-33ED-4F49-94EE-7062EBCC68CE}" sibTransId="{5E6C955E-C1CC-4500-8D21-651753FE787F}"/>
    <dgm:cxn modelId="{0DADE88C-745F-4499-A204-EF6117A0BF70}" type="presParOf" srcId="{AE7075DC-1F5E-47EA-8683-66EDDD967C5B}" destId="{CC340D50-B796-4AC2-9DB8-650FDE8B9143}" srcOrd="0" destOrd="0" presId="urn:microsoft.com/office/officeart/2005/8/layout/list1"/>
    <dgm:cxn modelId="{57803A24-3433-4BDE-9716-A3DF56D57AFF}" type="presParOf" srcId="{CC340D50-B796-4AC2-9DB8-650FDE8B9143}" destId="{A62DD723-AFA0-4A1E-A6A4-6956910EC567}" srcOrd="0" destOrd="0" presId="urn:microsoft.com/office/officeart/2005/8/layout/list1"/>
    <dgm:cxn modelId="{74BF5D05-5035-462F-AF37-91FE8B222395}" type="presParOf" srcId="{CC340D50-B796-4AC2-9DB8-650FDE8B9143}" destId="{E80960FA-81E3-4845-A3AB-D59FE4CC8B7B}" srcOrd="1" destOrd="0" presId="urn:microsoft.com/office/officeart/2005/8/layout/list1"/>
    <dgm:cxn modelId="{D19E52AF-942C-4C6A-A0EB-1D9AA61EBEB4}" type="presParOf" srcId="{AE7075DC-1F5E-47EA-8683-66EDDD967C5B}" destId="{418697E7-DD04-4960-9908-21D9589F1FB6}" srcOrd="1" destOrd="0" presId="urn:microsoft.com/office/officeart/2005/8/layout/list1"/>
    <dgm:cxn modelId="{CBC2A3EC-1F88-41CB-8A1C-900A0FE1DE20}" type="presParOf" srcId="{AE7075DC-1F5E-47EA-8683-66EDDD967C5B}" destId="{1174EA63-670A-4ACE-94A6-39588DF2A658}" srcOrd="2" destOrd="0" presId="urn:microsoft.com/office/officeart/2005/8/layout/list1"/>
    <dgm:cxn modelId="{63A9D834-0BA6-46A2-B2AF-38625E16F23B}" type="presParOf" srcId="{AE7075DC-1F5E-47EA-8683-66EDDD967C5B}" destId="{77F7CAD4-4260-4529-8552-FA8DAE06DC9C}" srcOrd="3" destOrd="0" presId="urn:microsoft.com/office/officeart/2005/8/layout/list1"/>
    <dgm:cxn modelId="{A35FF2DB-B65F-435C-946B-6087F455755A}" type="presParOf" srcId="{AE7075DC-1F5E-47EA-8683-66EDDD967C5B}" destId="{1A508ED1-FBB4-431A-B226-BC60B1AF6029}" srcOrd="4" destOrd="0" presId="urn:microsoft.com/office/officeart/2005/8/layout/list1"/>
    <dgm:cxn modelId="{96C943FA-FBAD-45EC-A086-7FFCE3C0DD4A}" type="presParOf" srcId="{1A508ED1-FBB4-431A-B226-BC60B1AF6029}" destId="{820FFD7D-CFD2-4428-A40E-5904D32FB294}" srcOrd="0" destOrd="0" presId="urn:microsoft.com/office/officeart/2005/8/layout/list1"/>
    <dgm:cxn modelId="{AE0D257D-F930-4838-A652-A2050108DA3B}" type="presParOf" srcId="{1A508ED1-FBB4-431A-B226-BC60B1AF6029}" destId="{81BB2736-5095-4832-B871-7FF46C1AF0CB}" srcOrd="1" destOrd="0" presId="urn:microsoft.com/office/officeart/2005/8/layout/list1"/>
    <dgm:cxn modelId="{DD4F94C7-EC8C-42F0-9985-091F534D11ED}" type="presParOf" srcId="{AE7075DC-1F5E-47EA-8683-66EDDD967C5B}" destId="{EEDB64C2-846C-4105-8285-B056EEF19243}" srcOrd="5" destOrd="0" presId="urn:microsoft.com/office/officeart/2005/8/layout/list1"/>
    <dgm:cxn modelId="{0AB5EF0B-7288-424F-968A-8BF836ED7D61}" type="presParOf" srcId="{AE7075DC-1F5E-47EA-8683-66EDDD967C5B}" destId="{629110AA-62F4-4297-91FD-40737BB2267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75F3270-0535-4DAA-89B5-655A8232753E}"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zh-CN" altLang="en-US"/>
        </a:p>
      </dgm:t>
    </dgm:pt>
    <dgm:pt modelId="{2219D4D9-16F1-4102-9CEE-F5610827A2DF}">
      <dgm:prSet phldrT="[文本]" custT="1"/>
      <dgm:spPr/>
      <dgm:t>
        <a:bodyPr/>
        <a:lstStyle/>
        <a:p>
          <a:pPr algn="ctr"/>
          <a:r>
            <a:rPr lang="zh-CN" altLang="en-US" sz="2400" dirty="0" smtClean="0">
              <a:latin typeface="黑体" panose="02010609060101010101" pitchFamily="49" charset="-122"/>
              <a:ea typeface="黑体" panose="02010609060101010101" pitchFamily="49" charset="-122"/>
            </a:rPr>
            <a:t>显性社会问题</a:t>
          </a:r>
          <a:endParaRPr lang="zh-CN" altLang="en-US" sz="2400" dirty="0">
            <a:latin typeface="黑体" panose="02010609060101010101" pitchFamily="49" charset="-122"/>
            <a:ea typeface="黑体" panose="02010609060101010101" pitchFamily="49" charset="-122"/>
          </a:endParaRPr>
        </a:p>
      </dgm:t>
    </dgm:pt>
    <dgm:pt modelId="{749CBF79-2670-4646-8632-2868751F409A}" type="parTrans" cxnId="{C6946F82-4B0D-4017-A3AF-4503DB1A5663}">
      <dgm:prSet/>
      <dgm:spPr/>
      <dgm:t>
        <a:bodyPr/>
        <a:lstStyle/>
        <a:p>
          <a:endParaRPr lang="zh-CN" altLang="en-US" sz="2000">
            <a:latin typeface="楷体" panose="02010609060101010101" pitchFamily="49" charset="-122"/>
            <a:ea typeface="楷体" panose="02010609060101010101" pitchFamily="49" charset="-122"/>
          </a:endParaRPr>
        </a:p>
      </dgm:t>
    </dgm:pt>
    <dgm:pt modelId="{9D87CC99-0E8B-4493-BA47-872A4670E202}" type="sibTrans" cxnId="{C6946F82-4B0D-4017-A3AF-4503DB1A5663}">
      <dgm:prSet/>
      <dgm:spPr/>
      <dgm:t>
        <a:bodyPr/>
        <a:lstStyle/>
        <a:p>
          <a:endParaRPr lang="zh-CN" altLang="en-US" sz="2000">
            <a:latin typeface="楷体" panose="02010609060101010101" pitchFamily="49" charset="-122"/>
            <a:ea typeface="楷体" panose="02010609060101010101" pitchFamily="49" charset="-122"/>
          </a:endParaRPr>
        </a:p>
      </dgm:t>
    </dgm:pt>
    <dgm:pt modelId="{36B06594-1F5F-41D8-9032-A67F7D058F66}">
      <dgm:prSet custT="1"/>
      <dgm:spPr/>
      <dgm:t>
        <a:bodyPr/>
        <a:lstStyle/>
        <a:p>
          <a:r>
            <a:rPr lang="zh-CN" altLang="en-US" sz="2000" dirty="0" smtClean="0">
              <a:latin typeface="楷体" panose="02010609060101010101" pitchFamily="49" charset="-122"/>
              <a:ea typeface="楷体" panose="02010609060101010101" pitchFamily="49" charset="-122"/>
            </a:rPr>
            <a:t>客观方面或原生社会事实的社会失调现象，其事实表现充分、清晰，人们普遍对失调现象有较明确、较集中的感受、认识及解决的期望，并公开表示、表明或表现出来，而且大都具有一定的科学研究和科学认识。 </a:t>
          </a:r>
          <a:endParaRPr lang="en-US" altLang="zh-CN" sz="2000" dirty="0" smtClean="0">
            <a:latin typeface="楷体" panose="02010609060101010101" pitchFamily="49" charset="-122"/>
            <a:ea typeface="楷体" panose="02010609060101010101" pitchFamily="49" charset="-122"/>
          </a:endParaRPr>
        </a:p>
      </dgm:t>
    </dgm:pt>
    <dgm:pt modelId="{10E884F2-2EF3-4991-8E5F-69003B62D031}" type="parTrans" cxnId="{CC51D088-5025-4444-9BE9-D15ED2BCB802}">
      <dgm:prSet/>
      <dgm:spPr/>
      <dgm:t>
        <a:bodyPr/>
        <a:lstStyle/>
        <a:p>
          <a:endParaRPr lang="zh-CN" altLang="en-US" sz="2000">
            <a:latin typeface="楷体" panose="02010609060101010101" pitchFamily="49" charset="-122"/>
            <a:ea typeface="楷体" panose="02010609060101010101" pitchFamily="49" charset="-122"/>
          </a:endParaRPr>
        </a:p>
      </dgm:t>
    </dgm:pt>
    <dgm:pt modelId="{65DEB4C9-8AAD-44B8-800F-8FAD28C040FF}" type="sibTrans" cxnId="{CC51D088-5025-4444-9BE9-D15ED2BCB802}">
      <dgm:prSet/>
      <dgm:spPr/>
      <dgm:t>
        <a:bodyPr/>
        <a:lstStyle/>
        <a:p>
          <a:endParaRPr lang="zh-CN" altLang="en-US" sz="2000">
            <a:latin typeface="楷体" panose="02010609060101010101" pitchFamily="49" charset="-122"/>
            <a:ea typeface="楷体" panose="02010609060101010101" pitchFamily="49" charset="-122"/>
          </a:endParaRPr>
        </a:p>
      </dgm:t>
    </dgm:pt>
    <dgm:pt modelId="{FE89BC2E-C3A9-4864-A300-DCFBB6641E6A}">
      <dgm:prSet custT="1"/>
      <dgm:spPr/>
      <dgm:t>
        <a:bodyPr/>
        <a:lstStyle/>
        <a:p>
          <a:pPr algn="ctr"/>
          <a:r>
            <a:rPr lang="zh-CN" altLang="en-US" sz="2400" dirty="0" smtClean="0">
              <a:latin typeface="黑体" panose="02010609060101010101" pitchFamily="49" charset="-122"/>
              <a:ea typeface="黑体" panose="02010609060101010101" pitchFamily="49" charset="-122"/>
            </a:rPr>
            <a:t>隐形社会问题</a:t>
          </a:r>
          <a:endParaRPr lang="en-US" altLang="zh-CN" sz="2400" dirty="0" smtClean="0">
            <a:latin typeface="黑体" panose="02010609060101010101" pitchFamily="49" charset="-122"/>
            <a:ea typeface="黑体" panose="02010609060101010101" pitchFamily="49" charset="-122"/>
          </a:endParaRPr>
        </a:p>
      </dgm:t>
    </dgm:pt>
    <dgm:pt modelId="{CDDAEBCD-33ED-4F49-94EE-7062EBCC68CE}" type="parTrans" cxnId="{EAD34EC2-0FC7-4455-8203-9841D6EDC42E}">
      <dgm:prSet/>
      <dgm:spPr/>
      <dgm:t>
        <a:bodyPr/>
        <a:lstStyle/>
        <a:p>
          <a:endParaRPr lang="zh-CN" altLang="en-US" sz="2000">
            <a:latin typeface="楷体" panose="02010609060101010101" pitchFamily="49" charset="-122"/>
            <a:ea typeface="楷体" panose="02010609060101010101" pitchFamily="49" charset="-122"/>
          </a:endParaRPr>
        </a:p>
      </dgm:t>
    </dgm:pt>
    <dgm:pt modelId="{5E6C955E-C1CC-4500-8D21-651753FE787F}" type="sibTrans" cxnId="{EAD34EC2-0FC7-4455-8203-9841D6EDC42E}">
      <dgm:prSet/>
      <dgm:spPr/>
      <dgm:t>
        <a:bodyPr/>
        <a:lstStyle/>
        <a:p>
          <a:endParaRPr lang="zh-CN" altLang="en-US" sz="2000">
            <a:latin typeface="楷体" panose="02010609060101010101" pitchFamily="49" charset="-122"/>
            <a:ea typeface="楷体" panose="02010609060101010101" pitchFamily="49" charset="-122"/>
          </a:endParaRPr>
        </a:p>
      </dgm:t>
    </dgm:pt>
    <dgm:pt modelId="{C764B6EF-142D-445F-AD66-CF3D101A972B}">
      <dgm:prSet custT="1"/>
      <dgm:spPr/>
      <dgm:t>
        <a:bodyPr/>
        <a:lstStyle/>
        <a:p>
          <a:r>
            <a:rPr lang="zh-CN" altLang="en-US" sz="2000" dirty="0" smtClean="0">
              <a:latin typeface="楷体" panose="02010609060101010101" pitchFamily="49" charset="-122"/>
              <a:ea typeface="楷体" panose="02010609060101010101" pitchFamily="49" charset="-122"/>
            </a:rPr>
            <a:t>客观方面或原生社会事实的社会失调现象，其事实表现尚欠充分、清晰或被掩盖，人们对失调现象大都尚未有较明确、较充分、较集中、较公开的认识、态度和期望，及缺少相应的科学研究。</a:t>
          </a:r>
          <a:endParaRPr lang="en-US" altLang="zh-CN" sz="2000" dirty="0" smtClean="0">
            <a:latin typeface="楷体" panose="02010609060101010101" pitchFamily="49" charset="-122"/>
            <a:ea typeface="楷体" panose="02010609060101010101" pitchFamily="49" charset="-122"/>
          </a:endParaRPr>
        </a:p>
      </dgm:t>
    </dgm:pt>
    <dgm:pt modelId="{87D60B11-4EF4-4EC4-B5FC-EA6E66CD74F6}" type="parTrans" cxnId="{6FE7E4EE-AAF7-41E3-8C82-2B8BC37FB067}">
      <dgm:prSet/>
      <dgm:spPr/>
      <dgm:t>
        <a:bodyPr/>
        <a:lstStyle/>
        <a:p>
          <a:endParaRPr lang="zh-CN" altLang="en-US" sz="2000">
            <a:latin typeface="楷体" panose="02010609060101010101" pitchFamily="49" charset="-122"/>
            <a:ea typeface="楷体" panose="02010609060101010101" pitchFamily="49" charset="-122"/>
          </a:endParaRPr>
        </a:p>
      </dgm:t>
    </dgm:pt>
    <dgm:pt modelId="{0BD39535-A5E2-4F13-AED6-5FE5A912DCAE}" type="sibTrans" cxnId="{6FE7E4EE-AAF7-41E3-8C82-2B8BC37FB067}">
      <dgm:prSet/>
      <dgm:spPr/>
      <dgm:t>
        <a:bodyPr/>
        <a:lstStyle/>
        <a:p>
          <a:endParaRPr lang="zh-CN" altLang="en-US" sz="2000">
            <a:latin typeface="楷体" panose="02010609060101010101" pitchFamily="49" charset="-122"/>
            <a:ea typeface="楷体" panose="02010609060101010101" pitchFamily="49" charset="-122"/>
          </a:endParaRPr>
        </a:p>
      </dgm:t>
    </dgm:pt>
    <dgm:pt modelId="{60E2235D-5776-4EBB-B2B8-9BCE9DC6ED4D}" type="pres">
      <dgm:prSet presAssocID="{B75F3270-0535-4DAA-89B5-655A8232753E}" presName="Name0" presStyleCnt="0">
        <dgm:presLayoutVars>
          <dgm:dir/>
          <dgm:animLvl val="lvl"/>
          <dgm:resizeHandles/>
        </dgm:presLayoutVars>
      </dgm:prSet>
      <dgm:spPr/>
      <dgm:t>
        <a:bodyPr/>
        <a:lstStyle/>
        <a:p>
          <a:endParaRPr lang="zh-CN" altLang="en-US"/>
        </a:p>
      </dgm:t>
    </dgm:pt>
    <dgm:pt modelId="{5049E02A-C52B-44B0-9B6C-651089276215}" type="pres">
      <dgm:prSet presAssocID="{2219D4D9-16F1-4102-9CEE-F5610827A2DF}" presName="linNode" presStyleCnt="0"/>
      <dgm:spPr/>
    </dgm:pt>
    <dgm:pt modelId="{E9D2738D-8130-4A6E-87DF-E71D6F4E3580}" type="pres">
      <dgm:prSet presAssocID="{2219D4D9-16F1-4102-9CEE-F5610827A2DF}" presName="parentShp" presStyleLbl="node1" presStyleIdx="0" presStyleCnt="2" custScaleX="69521" custScaleY="45994">
        <dgm:presLayoutVars>
          <dgm:bulletEnabled val="1"/>
        </dgm:presLayoutVars>
      </dgm:prSet>
      <dgm:spPr/>
      <dgm:t>
        <a:bodyPr/>
        <a:lstStyle/>
        <a:p>
          <a:endParaRPr lang="zh-CN" altLang="en-US"/>
        </a:p>
      </dgm:t>
    </dgm:pt>
    <dgm:pt modelId="{6FFF3F9C-0CDD-402C-BF60-2265BCC1EC8F}" type="pres">
      <dgm:prSet presAssocID="{2219D4D9-16F1-4102-9CEE-F5610827A2DF}" presName="childShp" presStyleLbl="bgAccFollowNode1" presStyleIdx="0" presStyleCnt="2">
        <dgm:presLayoutVars>
          <dgm:bulletEnabled val="1"/>
        </dgm:presLayoutVars>
      </dgm:prSet>
      <dgm:spPr/>
      <dgm:t>
        <a:bodyPr/>
        <a:lstStyle/>
        <a:p>
          <a:endParaRPr lang="zh-CN" altLang="en-US"/>
        </a:p>
      </dgm:t>
    </dgm:pt>
    <dgm:pt modelId="{EBC84737-4198-4896-9D78-99F758FFFDD8}" type="pres">
      <dgm:prSet presAssocID="{9D87CC99-0E8B-4493-BA47-872A4670E202}" presName="spacing" presStyleCnt="0"/>
      <dgm:spPr/>
    </dgm:pt>
    <dgm:pt modelId="{4FF0BC1F-9EC6-4F68-9D57-ED6A59627CA1}" type="pres">
      <dgm:prSet presAssocID="{FE89BC2E-C3A9-4864-A300-DCFBB6641E6A}" presName="linNode" presStyleCnt="0"/>
      <dgm:spPr/>
    </dgm:pt>
    <dgm:pt modelId="{B612AD4D-9C7F-421A-9038-0145464F22CF}" type="pres">
      <dgm:prSet presAssocID="{FE89BC2E-C3A9-4864-A300-DCFBB6641E6A}" presName="parentShp" presStyleLbl="node1" presStyleIdx="1" presStyleCnt="2" custScaleX="69521" custScaleY="45994">
        <dgm:presLayoutVars>
          <dgm:bulletEnabled val="1"/>
        </dgm:presLayoutVars>
      </dgm:prSet>
      <dgm:spPr/>
      <dgm:t>
        <a:bodyPr/>
        <a:lstStyle/>
        <a:p>
          <a:endParaRPr lang="zh-CN" altLang="en-US"/>
        </a:p>
      </dgm:t>
    </dgm:pt>
    <dgm:pt modelId="{BF70B057-5C35-4AF9-BEE9-F581F62CCFBD}" type="pres">
      <dgm:prSet presAssocID="{FE89BC2E-C3A9-4864-A300-DCFBB6641E6A}" presName="childShp" presStyleLbl="bgAccFollowNode1" presStyleIdx="1" presStyleCnt="2">
        <dgm:presLayoutVars>
          <dgm:bulletEnabled val="1"/>
        </dgm:presLayoutVars>
      </dgm:prSet>
      <dgm:spPr/>
      <dgm:t>
        <a:bodyPr/>
        <a:lstStyle/>
        <a:p>
          <a:endParaRPr lang="zh-CN" altLang="en-US"/>
        </a:p>
      </dgm:t>
    </dgm:pt>
  </dgm:ptLst>
  <dgm:cxnLst>
    <dgm:cxn modelId="{CC51D088-5025-4444-9BE9-D15ED2BCB802}" srcId="{2219D4D9-16F1-4102-9CEE-F5610827A2DF}" destId="{36B06594-1F5F-41D8-9032-A67F7D058F66}" srcOrd="0" destOrd="0" parTransId="{10E884F2-2EF3-4991-8E5F-69003B62D031}" sibTransId="{65DEB4C9-8AAD-44B8-800F-8FAD28C040FF}"/>
    <dgm:cxn modelId="{C7059AB8-7046-4E12-9D09-53B90127CDF0}" type="presOf" srcId="{FE89BC2E-C3A9-4864-A300-DCFBB6641E6A}" destId="{B612AD4D-9C7F-421A-9038-0145464F22CF}" srcOrd="0" destOrd="0" presId="urn:microsoft.com/office/officeart/2005/8/layout/vList6"/>
    <dgm:cxn modelId="{4B470405-34CA-4CF6-B658-E3ED6829FD1E}" type="presOf" srcId="{2219D4D9-16F1-4102-9CEE-F5610827A2DF}" destId="{E9D2738D-8130-4A6E-87DF-E71D6F4E3580}" srcOrd="0" destOrd="0" presId="urn:microsoft.com/office/officeart/2005/8/layout/vList6"/>
    <dgm:cxn modelId="{6FE7E4EE-AAF7-41E3-8C82-2B8BC37FB067}" srcId="{FE89BC2E-C3A9-4864-A300-DCFBB6641E6A}" destId="{C764B6EF-142D-445F-AD66-CF3D101A972B}" srcOrd="0" destOrd="0" parTransId="{87D60B11-4EF4-4EC4-B5FC-EA6E66CD74F6}" sibTransId="{0BD39535-A5E2-4F13-AED6-5FE5A912DCAE}"/>
    <dgm:cxn modelId="{6D350E21-9BC9-4940-AC7A-4691654A518A}" type="presOf" srcId="{B75F3270-0535-4DAA-89B5-655A8232753E}" destId="{60E2235D-5776-4EBB-B2B8-9BCE9DC6ED4D}" srcOrd="0" destOrd="0" presId="urn:microsoft.com/office/officeart/2005/8/layout/vList6"/>
    <dgm:cxn modelId="{C6946F82-4B0D-4017-A3AF-4503DB1A5663}" srcId="{B75F3270-0535-4DAA-89B5-655A8232753E}" destId="{2219D4D9-16F1-4102-9CEE-F5610827A2DF}" srcOrd="0" destOrd="0" parTransId="{749CBF79-2670-4646-8632-2868751F409A}" sibTransId="{9D87CC99-0E8B-4493-BA47-872A4670E202}"/>
    <dgm:cxn modelId="{2EBFF2D1-9E45-49CC-AD25-D0D49F7BB79B}" type="presOf" srcId="{36B06594-1F5F-41D8-9032-A67F7D058F66}" destId="{6FFF3F9C-0CDD-402C-BF60-2265BCC1EC8F}" srcOrd="0" destOrd="0" presId="urn:microsoft.com/office/officeart/2005/8/layout/vList6"/>
    <dgm:cxn modelId="{5B0F9DA3-A663-45D6-9A00-CBE00CD6961B}" type="presOf" srcId="{C764B6EF-142D-445F-AD66-CF3D101A972B}" destId="{BF70B057-5C35-4AF9-BEE9-F581F62CCFBD}" srcOrd="0" destOrd="0" presId="urn:microsoft.com/office/officeart/2005/8/layout/vList6"/>
    <dgm:cxn modelId="{EAD34EC2-0FC7-4455-8203-9841D6EDC42E}" srcId="{B75F3270-0535-4DAA-89B5-655A8232753E}" destId="{FE89BC2E-C3A9-4864-A300-DCFBB6641E6A}" srcOrd="1" destOrd="0" parTransId="{CDDAEBCD-33ED-4F49-94EE-7062EBCC68CE}" sibTransId="{5E6C955E-C1CC-4500-8D21-651753FE787F}"/>
    <dgm:cxn modelId="{E67E6E62-AFA8-4A8D-985D-1AD12660674C}" type="presParOf" srcId="{60E2235D-5776-4EBB-B2B8-9BCE9DC6ED4D}" destId="{5049E02A-C52B-44B0-9B6C-651089276215}" srcOrd="0" destOrd="0" presId="urn:microsoft.com/office/officeart/2005/8/layout/vList6"/>
    <dgm:cxn modelId="{196AEE4E-496B-4B9F-9B1B-D0D705B38F4D}" type="presParOf" srcId="{5049E02A-C52B-44B0-9B6C-651089276215}" destId="{E9D2738D-8130-4A6E-87DF-E71D6F4E3580}" srcOrd="0" destOrd="0" presId="urn:microsoft.com/office/officeart/2005/8/layout/vList6"/>
    <dgm:cxn modelId="{093456B4-2891-4336-8739-1E5F7C66E3B4}" type="presParOf" srcId="{5049E02A-C52B-44B0-9B6C-651089276215}" destId="{6FFF3F9C-0CDD-402C-BF60-2265BCC1EC8F}" srcOrd="1" destOrd="0" presId="urn:microsoft.com/office/officeart/2005/8/layout/vList6"/>
    <dgm:cxn modelId="{9DD09221-C113-4082-9128-A3CBF06C915E}" type="presParOf" srcId="{60E2235D-5776-4EBB-B2B8-9BCE9DC6ED4D}" destId="{EBC84737-4198-4896-9D78-99F758FFFDD8}" srcOrd="1" destOrd="0" presId="urn:microsoft.com/office/officeart/2005/8/layout/vList6"/>
    <dgm:cxn modelId="{5AE3D28C-419C-4F1F-985C-99FE459BACE6}" type="presParOf" srcId="{60E2235D-5776-4EBB-B2B8-9BCE9DC6ED4D}" destId="{4FF0BC1F-9EC6-4F68-9D57-ED6A59627CA1}" srcOrd="2" destOrd="0" presId="urn:microsoft.com/office/officeart/2005/8/layout/vList6"/>
    <dgm:cxn modelId="{84E1FBAC-CF6D-4B5F-B9D3-0D086B295E84}" type="presParOf" srcId="{4FF0BC1F-9EC6-4F68-9D57-ED6A59627CA1}" destId="{B612AD4D-9C7F-421A-9038-0145464F22CF}" srcOrd="0" destOrd="0" presId="urn:microsoft.com/office/officeart/2005/8/layout/vList6"/>
    <dgm:cxn modelId="{A2593A64-1481-4A7E-B134-D09D100D3E34}" type="presParOf" srcId="{4FF0BC1F-9EC6-4F68-9D57-ED6A59627CA1}" destId="{BF70B057-5C35-4AF9-BEE9-F581F62CCFBD}"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27BDA00-8C38-4687-9A84-52DCAFA345B3}"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zh-CN" altLang="en-US"/>
        </a:p>
      </dgm:t>
    </dgm:pt>
    <dgm:pt modelId="{BFDABC64-84D0-4D03-A61B-2F9497F9E5F8}">
      <dgm:prSet phldrT="[文本]" custT="1"/>
      <dgm:spPr>
        <a:solidFill>
          <a:schemeClr val="bg2">
            <a:lumMod val="50000"/>
          </a:schemeClr>
        </a:solidFill>
      </dgm:spPr>
      <dgm:t>
        <a:bodyPr/>
        <a:lstStyle/>
        <a:p>
          <a:r>
            <a:rPr lang="zh-CN" altLang="en-US" sz="2400" dirty="0" smtClean="0">
              <a:latin typeface="黑体" panose="02010609060101010101" pitchFamily="49" charset="-122"/>
              <a:ea typeface="黑体" panose="02010609060101010101" pitchFamily="49" charset="-122"/>
            </a:rPr>
            <a:t>消极性社会问题</a:t>
          </a:r>
          <a:endParaRPr lang="zh-CN" altLang="en-US" sz="2400" dirty="0">
            <a:latin typeface="黑体" panose="02010609060101010101" pitchFamily="49" charset="-122"/>
            <a:ea typeface="黑体" panose="02010609060101010101" pitchFamily="49" charset="-122"/>
          </a:endParaRPr>
        </a:p>
      </dgm:t>
    </dgm:pt>
    <dgm:pt modelId="{FCB28353-0297-4CC4-8072-E006B70135F1}" type="parTrans" cxnId="{C4E7C0AD-E4A9-4DDE-903C-D6E97B3C1BE2}">
      <dgm:prSet/>
      <dgm:spPr/>
      <dgm:t>
        <a:bodyPr/>
        <a:lstStyle/>
        <a:p>
          <a:endParaRPr lang="zh-CN" altLang="en-US" sz="2000">
            <a:latin typeface="楷体" panose="02010609060101010101" pitchFamily="49" charset="-122"/>
            <a:ea typeface="楷体" panose="02010609060101010101" pitchFamily="49" charset="-122"/>
          </a:endParaRPr>
        </a:p>
      </dgm:t>
    </dgm:pt>
    <dgm:pt modelId="{983853D7-345B-4FB7-90AF-91F12161523C}" type="sibTrans" cxnId="{C4E7C0AD-E4A9-4DDE-903C-D6E97B3C1BE2}">
      <dgm:prSet/>
      <dgm:spPr/>
      <dgm:t>
        <a:bodyPr/>
        <a:lstStyle/>
        <a:p>
          <a:endParaRPr lang="zh-CN" altLang="en-US" sz="2000">
            <a:latin typeface="楷体" panose="02010609060101010101" pitchFamily="49" charset="-122"/>
            <a:ea typeface="楷体" panose="02010609060101010101" pitchFamily="49" charset="-122"/>
          </a:endParaRPr>
        </a:p>
      </dgm:t>
    </dgm:pt>
    <dgm:pt modelId="{CC28A7B7-811E-40A8-8903-CBAD37CDE79D}">
      <dgm:prSet custT="1"/>
      <dgm:spPr>
        <a:solidFill>
          <a:schemeClr val="bg2">
            <a:lumMod val="50000"/>
          </a:schemeClr>
        </a:solidFill>
      </dgm:spPr>
      <dgm:t>
        <a:bodyPr/>
        <a:lstStyle/>
        <a:p>
          <a:r>
            <a:rPr lang="zh-CN" altLang="en-US" sz="2000" dirty="0" smtClean="0">
              <a:latin typeface="楷体" panose="02010609060101010101" pitchFamily="49" charset="-122"/>
              <a:ea typeface="楷体" panose="02010609060101010101" pitchFamily="49" charset="-122"/>
            </a:rPr>
            <a:t>消极性的社会问题打破社会的某些平衡、稳定、和谐，在一定方面、一定程度上妨碍社会机能、社会生活，从根本上延缓、阻碍社会的前进。</a:t>
          </a:r>
          <a:endParaRPr lang="en-US" altLang="zh-CN" sz="2000" dirty="0" smtClean="0">
            <a:latin typeface="楷体" panose="02010609060101010101" pitchFamily="49" charset="-122"/>
            <a:ea typeface="楷体" panose="02010609060101010101" pitchFamily="49" charset="-122"/>
          </a:endParaRPr>
        </a:p>
      </dgm:t>
    </dgm:pt>
    <dgm:pt modelId="{B9DA6372-BA8F-437D-9CE2-C88BE2C7258A}" type="parTrans" cxnId="{D20232D2-2AE4-46BF-BE40-8113D2E6E495}">
      <dgm:prSet/>
      <dgm:spPr/>
      <dgm:t>
        <a:bodyPr/>
        <a:lstStyle/>
        <a:p>
          <a:endParaRPr lang="zh-CN" altLang="en-US" sz="2000">
            <a:latin typeface="楷体" panose="02010609060101010101" pitchFamily="49" charset="-122"/>
            <a:ea typeface="楷体" panose="02010609060101010101" pitchFamily="49" charset="-122"/>
          </a:endParaRPr>
        </a:p>
      </dgm:t>
    </dgm:pt>
    <dgm:pt modelId="{797E84B9-6F4A-441E-AB94-65E992F35CE2}" type="sibTrans" cxnId="{D20232D2-2AE4-46BF-BE40-8113D2E6E495}">
      <dgm:prSet/>
      <dgm:spPr/>
      <dgm:t>
        <a:bodyPr/>
        <a:lstStyle/>
        <a:p>
          <a:endParaRPr lang="zh-CN" altLang="en-US" sz="2000">
            <a:latin typeface="楷体" panose="02010609060101010101" pitchFamily="49" charset="-122"/>
            <a:ea typeface="楷体" panose="02010609060101010101" pitchFamily="49" charset="-122"/>
          </a:endParaRPr>
        </a:p>
      </dgm:t>
    </dgm:pt>
    <dgm:pt modelId="{8F8AE102-A5E1-462B-88AE-EB34E92D4ACA}">
      <dgm:prSet custT="1"/>
      <dgm:spPr>
        <a:solidFill>
          <a:srgbClr val="D16F15"/>
        </a:solidFill>
      </dgm:spPr>
      <dgm:t>
        <a:bodyPr/>
        <a:lstStyle/>
        <a:p>
          <a:r>
            <a:rPr lang="zh-CN" altLang="en-US" sz="2400" dirty="0" smtClean="0">
              <a:latin typeface="黑体" panose="02010609060101010101" pitchFamily="49" charset="-122"/>
              <a:ea typeface="黑体" panose="02010609060101010101" pitchFamily="49" charset="-122"/>
            </a:rPr>
            <a:t>积极性社会问题</a:t>
          </a:r>
          <a:endParaRPr lang="en-US" altLang="zh-CN" sz="2400" dirty="0" smtClean="0">
            <a:latin typeface="黑体" panose="02010609060101010101" pitchFamily="49" charset="-122"/>
            <a:ea typeface="黑体" panose="02010609060101010101" pitchFamily="49" charset="-122"/>
          </a:endParaRPr>
        </a:p>
      </dgm:t>
    </dgm:pt>
    <dgm:pt modelId="{50FE0D7B-374B-4168-9091-DB211F4846EF}" type="parTrans" cxnId="{9CB50552-9104-40A4-BE1D-FC919534F451}">
      <dgm:prSet/>
      <dgm:spPr/>
      <dgm:t>
        <a:bodyPr/>
        <a:lstStyle/>
        <a:p>
          <a:endParaRPr lang="zh-CN" altLang="en-US" sz="2000">
            <a:latin typeface="楷体" panose="02010609060101010101" pitchFamily="49" charset="-122"/>
            <a:ea typeface="楷体" panose="02010609060101010101" pitchFamily="49" charset="-122"/>
          </a:endParaRPr>
        </a:p>
      </dgm:t>
    </dgm:pt>
    <dgm:pt modelId="{A0DEC344-13EA-4DB2-85FE-10C97FEABA7C}" type="sibTrans" cxnId="{9CB50552-9104-40A4-BE1D-FC919534F451}">
      <dgm:prSet/>
      <dgm:spPr/>
      <dgm:t>
        <a:bodyPr/>
        <a:lstStyle/>
        <a:p>
          <a:endParaRPr lang="zh-CN" altLang="en-US" sz="2000">
            <a:latin typeface="楷体" panose="02010609060101010101" pitchFamily="49" charset="-122"/>
            <a:ea typeface="楷体" panose="02010609060101010101" pitchFamily="49" charset="-122"/>
          </a:endParaRPr>
        </a:p>
      </dgm:t>
    </dgm:pt>
    <dgm:pt modelId="{6FBC22AF-6267-46E2-880A-BC750E18B5B6}">
      <dgm:prSet custT="1"/>
      <dgm:spPr>
        <a:solidFill>
          <a:srgbClr val="D16F15"/>
        </a:solidFill>
      </dgm:spPr>
      <dgm:t>
        <a:bodyPr/>
        <a:lstStyle/>
        <a:p>
          <a:r>
            <a:rPr lang="zh-CN" altLang="en-US" sz="2000" dirty="0" smtClean="0">
              <a:latin typeface="楷体" panose="02010609060101010101" pitchFamily="49" charset="-122"/>
              <a:ea typeface="楷体" panose="02010609060101010101" pitchFamily="49" charset="-122"/>
            </a:rPr>
            <a:t>积极性的社会问题虽然也会打破社会的某些平衡、稳定、和谐，但却孕育或促进、推动社会的进步。</a:t>
          </a:r>
          <a:endParaRPr lang="en-US" altLang="zh-CN" sz="2000" dirty="0" smtClean="0">
            <a:latin typeface="楷体" panose="02010609060101010101" pitchFamily="49" charset="-122"/>
            <a:ea typeface="楷体" panose="02010609060101010101" pitchFamily="49" charset="-122"/>
          </a:endParaRPr>
        </a:p>
      </dgm:t>
    </dgm:pt>
    <dgm:pt modelId="{A3A7C7C9-A2E0-41A9-A937-E3A81D640B99}" type="parTrans" cxnId="{3A244488-7186-4B7D-978A-D11CB4FA353D}">
      <dgm:prSet/>
      <dgm:spPr/>
      <dgm:t>
        <a:bodyPr/>
        <a:lstStyle/>
        <a:p>
          <a:endParaRPr lang="zh-CN" altLang="en-US" sz="2000">
            <a:latin typeface="楷体" panose="02010609060101010101" pitchFamily="49" charset="-122"/>
            <a:ea typeface="楷体" panose="02010609060101010101" pitchFamily="49" charset="-122"/>
          </a:endParaRPr>
        </a:p>
      </dgm:t>
    </dgm:pt>
    <dgm:pt modelId="{8B3CCDC5-67A3-4127-8325-8C6D52187770}" type="sibTrans" cxnId="{3A244488-7186-4B7D-978A-D11CB4FA353D}">
      <dgm:prSet/>
      <dgm:spPr/>
      <dgm:t>
        <a:bodyPr/>
        <a:lstStyle/>
        <a:p>
          <a:endParaRPr lang="zh-CN" altLang="en-US" sz="2000">
            <a:latin typeface="楷体" panose="02010609060101010101" pitchFamily="49" charset="-122"/>
            <a:ea typeface="楷体" panose="02010609060101010101" pitchFamily="49" charset="-122"/>
          </a:endParaRPr>
        </a:p>
      </dgm:t>
    </dgm:pt>
    <dgm:pt modelId="{B2576C0E-B239-4036-8502-52C864D5EDB1}" type="pres">
      <dgm:prSet presAssocID="{D27BDA00-8C38-4687-9A84-52DCAFA345B3}" presName="Name0" presStyleCnt="0">
        <dgm:presLayoutVars>
          <dgm:dir/>
          <dgm:resizeHandles val="exact"/>
        </dgm:presLayoutVars>
      </dgm:prSet>
      <dgm:spPr/>
      <dgm:t>
        <a:bodyPr/>
        <a:lstStyle/>
        <a:p>
          <a:endParaRPr lang="zh-CN" altLang="en-US"/>
        </a:p>
      </dgm:t>
    </dgm:pt>
    <dgm:pt modelId="{65CFA88C-EE63-4C0F-A84E-62E8AD02F94C}" type="pres">
      <dgm:prSet presAssocID="{BFDABC64-84D0-4D03-A61B-2F9497F9E5F8}" presName="node" presStyleLbl="node1" presStyleIdx="0" presStyleCnt="2">
        <dgm:presLayoutVars>
          <dgm:bulletEnabled val="1"/>
        </dgm:presLayoutVars>
      </dgm:prSet>
      <dgm:spPr/>
      <dgm:t>
        <a:bodyPr/>
        <a:lstStyle/>
        <a:p>
          <a:endParaRPr lang="zh-CN" altLang="en-US"/>
        </a:p>
      </dgm:t>
    </dgm:pt>
    <dgm:pt modelId="{3303BEB4-24FB-4C77-8D5E-33546690155C}" type="pres">
      <dgm:prSet presAssocID="{983853D7-345B-4FB7-90AF-91F12161523C}" presName="sibTrans" presStyleCnt="0"/>
      <dgm:spPr/>
    </dgm:pt>
    <dgm:pt modelId="{7BD962CA-64F7-435E-B6A6-74DE39E4D613}" type="pres">
      <dgm:prSet presAssocID="{8F8AE102-A5E1-462B-88AE-EB34E92D4ACA}" presName="node" presStyleLbl="node1" presStyleIdx="1" presStyleCnt="2">
        <dgm:presLayoutVars>
          <dgm:bulletEnabled val="1"/>
        </dgm:presLayoutVars>
      </dgm:prSet>
      <dgm:spPr/>
      <dgm:t>
        <a:bodyPr/>
        <a:lstStyle/>
        <a:p>
          <a:endParaRPr lang="zh-CN" altLang="en-US"/>
        </a:p>
      </dgm:t>
    </dgm:pt>
  </dgm:ptLst>
  <dgm:cxnLst>
    <dgm:cxn modelId="{00C526F5-A576-4D93-BB63-9D373DAC3137}" type="presOf" srcId="{BFDABC64-84D0-4D03-A61B-2F9497F9E5F8}" destId="{65CFA88C-EE63-4C0F-A84E-62E8AD02F94C}" srcOrd="0" destOrd="0" presId="urn:microsoft.com/office/officeart/2005/8/layout/hList6"/>
    <dgm:cxn modelId="{086BEBE7-0BFD-4CD1-8F3E-1BD902C6B756}" type="presOf" srcId="{CC28A7B7-811E-40A8-8903-CBAD37CDE79D}" destId="{65CFA88C-EE63-4C0F-A84E-62E8AD02F94C}" srcOrd="0" destOrd="1" presId="urn:microsoft.com/office/officeart/2005/8/layout/hList6"/>
    <dgm:cxn modelId="{D20232D2-2AE4-46BF-BE40-8113D2E6E495}" srcId="{BFDABC64-84D0-4D03-A61B-2F9497F9E5F8}" destId="{CC28A7B7-811E-40A8-8903-CBAD37CDE79D}" srcOrd="0" destOrd="0" parTransId="{B9DA6372-BA8F-437D-9CE2-C88BE2C7258A}" sibTransId="{797E84B9-6F4A-441E-AB94-65E992F35CE2}"/>
    <dgm:cxn modelId="{1EA0D129-845C-4836-A4C4-022A696FE4C1}" type="presOf" srcId="{8F8AE102-A5E1-462B-88AE-EB34E92D4ACA}" destId="{7BD962CA-64F7-435E-B6A6-74DE39E4D613}" srcOrd="0" destOrd="0" presId="urn:microsoft.com/office/officeart/2005/8/layout/hList6"/>
    <dgm:cxn modelId="{C4E7C0AD-E4A9-4DDE-903C-D6E97B3C1BE2}" srcId="{D27BDA00-8C38-4687-9A84-52DCAFA345B3}" destId="{BFDABC64-84D0-4D03-A61B-2F9497F9E5F8}" srcOrd="0" destOrd="0" parTransId="{FCB28353-0297-4CC4-8072-E006B70135F1}" sibTransId="{983853D7-345B-4FB7-90AF-91F12161523C}"/>
    <dgm:cxn modelId="{9CB50552-9104-40A4-BE1D-FC919534F451}" srcId="{D27BDA00-8C38-4687-9A84-52DCAFA345B3}" destId="{8F8AE102-A5E1-462B-88AE-EB34E92D4ACA}" srcOrd="1" destOrd="0" parTransId="{50FE0D7B-374B-4168-9091-DB211F4846EF}" sibTransId="{A0DEC344-13EA-4DB2-85FE-10C97FEABA7C}"/>
    <dgm:cxn modelId="{1937DB5C-9535-4C2B-B34D-0E48BC56E8AC}" type="presOf" srcId="{6FBC22AF-6267-46E2-880A-BC750E18B5B6}" destId="{7BD962CA-64F7-435E-B6A6-74DE39E4D613}" srcOrd="0" destOrd="1" presId="urn:microsoft.com/office/officeart/2005/8/layout/hList6"/>
    <dgm:cxn modelId="{43CACEFA-BDCD-41E8-8056-3D8EA1EA9CCF}" type="presOf" srcId="{D27BDA00-8C38-4687-9A84-52DCAFA345B3}" destId="{B2576C0E-B239-4036-8502-52C864D5EDB1}" srcOrd="0" destOrd="0" presId="urn:microsoft.com/office/officeart/2005/8/layout/hList6"/>
    <dgm:cxn modelId="{3A244488-7186-4B7D-978A-D11CB4FA353D}" srcId="{8F8AE102-A5E1-462B-88AE-EB34E92D4ACA}" destId="{6FBC22AF-6267-46E2-880A-BC750E18B5B6}" srcOrd="0" destOrd="0" parTransId="{A3A7C7C9-A2E0-41A9-A937-E3A81D640B99}" sibTransId="{8B3CCDC5-67A3-4127-8325-8C6D52187770}"/>
    <dgm:cxn modelId="{911ABB96-BABF-468F-BD3A-F71DF730A7EE}" type="presParOf" srcId="{B2576C0E-B239-4036-8502-52C864D5EDB1}" destId="{65CFA88C-EE63-4C0F-A84E-62E8AD02F94C}" srcOrd="0" destOrd="0" presId="urn:microsoft.com/office/officeart/2005/8/layout/hList6"/>
    <dgm:cxn modelId="{4C272872-F14E-4FD7-A4C6-00F9B506AA89}" type="presParOf" srcId="{B2576C0E-B239-4036-8502-52C864D5EDB1}" destId="{3303BEB4-24FB-4C77-8D5E-33546690155C}" srcOrd="1" destOrd="0" presId="urn:microsoft.com/office/officeart/2005/8/layout/hList6"/>
    <dgm:cxn modelId="{6127F582-4B26-432E-BBBF-E06335E340CF}" type="presParOf" srcId="{B2576C0E-B239-4036-8502-52C864D5EDB1}" destId="{7BD962CA-64F7-435E-B6A6-74DE39E4D613}"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5DB56D8-3FEE-4F5A-AE87-A5AA78258CCB}" type="doc">
      <dgm:prSet loTypeId="urn:microsoft.com/office/officeart/2005/8/layout/arrow5" loCatId="relationship" qsTypeId="urn:microsoft.com/office/officeart/2005/8/quickstyle/simple1" qsCatId="simple" csTypeId="urn:microsoft.com/office/officeart/2005/8/colors/colorful1" csCatId="colorful" phldr="1"/>
      <dgm:spPr/>
      <dgm:t>
        <a:bodyPr/>
        <a:lstStyle/>
        <a:p>
          <a:endParaRPr lang="zh-CN" altLang="en-US"/>
        </a:p>
      </dgm:t>
    </dgm:pt>
    <dgm:pt modelId="{621C841E-03CD-4EC7-BA8B-8E1A5FD71272}">
      <dgm:prSet phldrT="[文本]" custT="1"/>
      <dgm:spPr/>
      <dgm:t>
        <a:bodyPr/>
        <a:lstStyle/>
        <a:p>
          <a:r>
            <a:rPr lang="zh-CN" altLang="en-US" sz="2400" b="0" smtClean="0">
              <a:latin typeface="黑体" panose="02010609060101010101" pitchFamily="49" charset="-122"/>
              <a:ea typeface="黑体" panose="02010609060101010101" pitchFamily="49" charset="-122"/>
            </a:rPr>
            <a:t>一定时期内有条件、有能力解决的</a:t>
          </a:r>
          <a:endParaRPr lang="zh-CN" altLang="en-US" sz="2400" b="0">
            <a:latin typeface="黑体" panose="02010609060101010101" pitchFamily="49" charset="-122"/>
            <a:ea typeface="黑体" panose="02010609060101010101" pitchFamily="49" charset="-122"/>
          </a:endParaRPr>
        </a:p>
      </dgm:t>
    </dgm:pt>
    <dgm:pt modelId="{54D9B1C7-BD08-4ED3-AEFC-F7484F44CCC5}" type="parTrans" cxnId="{CAC1B478-0B29-4AD9-AB30-89B059BA1E78}">
      <dgm:prSet/>
      <dgm:spPr/>
      <dgm:t>
        <a:bodyPr/>
        <a:lstStyle/>
        <a:p>
          <a:endParaRPr lang="zh-CN" altLang="en-US" sz="2400" b="0">
            <a:latin typeface="黑体" panose="02010609060101010101" pitchFamily="49" charset="-122"/>
            <a:ea typeface="黑体" panose="02010609060101010101" pitchFamily="49" charset="-122"/>
          </a:endParaRPr>
        </a:p>
      </dgm:t>
    </dgm:pt>
    <dgm:pt modelId="{6D951B0B-0EAF-4231-A682-916E32395E30}" type="sibTrans" cxnId="{CAC1B478-0B29-4AD9-AB30-89B059BA1E78}">
      <dgm:prSet/>
      <dgm:spPr/>
      <dgm:t>
        <a:bodyPr/>
        <a:lstStyle/>
        <a:p>
          <a:endParaRPr lang="zh-CN" altLang="en-US" sz="2400" b="0">
            <a:latin typeface="黑体" panose="02010609060101010101" pitchFamily="49" charset="-122"/>
            <a:ea typeface="黑体" panose="02010609060101010101" pitchFamily="49" charset="-122"/>
          </a:endParaRPr>
        </a:p>
      </dgm:t>
    </dgm:pt>
    <dgm:pt modelId="{3B371B8A-BA6B-42F3-91D7-2EB1865D87C6}">
      <dgm:prSet custT="1"/>
      <dgm:spPr/>
      <dgm:t>
        <a:bodyPr/>
        <a:lstStyle/>
        <a:p>
          <a:r>
            <a:rPr lang="zh-CN" altLang="en-US" sz="2400" b="0" smtClean="0">
              <a:latin typeface="黑体" panose="02010609060101010101" pitchFamily="49" charset="-122"/>
              <a:ea typeface="黑体" panose="02010609060101010101" pitchFamily="49" charset="-122"/>
            </a:rPr>
            <a:t>一定时期内暂无条件和能力解决的</a:t>
          </a:r>
          <a:endParaRPr lang="en-US" altLang="zh-CN" sz="2400" b="0" dirty="0" smtClean="0">
            <a:latin typeface="黑体" panose="02010609060101010101" pitchFamily="49" charset="-122"/>
            <a:ea typeface="黑体" panose="02010609060101010101" pitchFamily="49" charset="-122"/>
          </a:endParaRPr>
        </a:p>
      </dgm:t>
    </dgm:pt>
    <dgm:pt modelId="{84CBDFC4-4DBD-4D87-9564-E6B1975F9F64}" type="parTrans" cxnId="{996F9C15-86C8-40FB-9377-85D08F9441BC}">
      <dgm:prSet/>
      <dgm:spPr/>
      <dgm:t>
        <a:bodyPr/>
        <a:lstStyle/>
        <a:p>
          <a:endParaRPr lang="zh-CN" altLang="en-US" sz="2400" b="0">
            <a:latin typeface="黑体" panose="02010609060101010101" pitchFamily="49" charset="-122"/>
            <a:ea typeface="黑体" panose="02010609060101010101" pitchFamily="49" charset="-122"/>
          </a:endParaRPr>
        </a:p>
      </dgm:t>
    </dgm:pt>
    <dgm:pt modelId="{6A7BB0D0-3643-4710-996A-63EE9503061E}" type="sibTrans" cxnId="{996F9C15-86C8-40FB-9377-85D08F9441BC}">
      <dgm:prSet/>
      <dgm:spPr/>
      <dgm:t>
        <a:bodyPr/>
        <a:lstStyle/>
        <a:p>
          <a:endParaRPr lang="zh-CN" altLang="en-US" sz="2400" b="0">
            <a:latin typeface="黑体" panose="02010609060101010101" pitchFamily="49" charset="-122"/>
            <a:ea typeface="黑体" panose="02010609060101010101" pitchFamily="49" charset="-122"/>
          </a:endParaRPr>
        </a:p>
      </dgm:t>
    </dgm:pt>
    <dgm:pt modelId="{5EEA9EAD-A9CA-4357-91BF-958B19486AA7}" type="pres">
      <dgm:prSet presAssocID="{55DB56D8-3FEE-4F5A-AE87-A5AA78258CCB}" presName="diagram" presStyleCnt="0">
        <dgm:presLayoutVars>
          <dgm:dir/>
          <dgm:resizeHandles val="exact"/>
        </dgm:presLayoutVars>
      </dgm:prSet>
      <dgm:spPr/>
      <dgm:t>
        <a:bodyPr/>
        <a:lstStyle/>
        <a:p>
          <a:endParaRPr lang="zh-CN" altLang="en-US"/>
        </a:p>
      </dgm:t>
    </dgm:pt>
    <dgm:pt modelId="{C11AA1BA-FE17-4430-A43E-EC6990C1FD06}" type="pres">
      <dgm:prSet presAssocID="{621C841E-03CD-4EC7-BA8B-8E1A5FD71272}" presName="arrow" presStyleLbl="node1" presStyleIdx="0" presStyleCnt="2">
        <dgm:presLayoutVars>
          <dgm:bulletEnabled val="1"/>
        </dgm:presLayoutVars>
      </dgm:prSet>
      <dgm:spPr/>
      <dgm:t>
        <a:bodyPr/>
        <a:lstStyle/>
        <a:p>
          <a:endParaRPr lang="zh-CN" altLang="en-US"/>
        </a:p>
      </dgm:t>
    </dgm:pt>
    <dgm:pt modelId="{16228972-1E27-42F0-A9C7-7FA3CFA31247}" type="pres">
      <dgm:prSet presAssocID="{3B371B8A-BA6B-42F3-91D7-2EB1865D87C6}" presName="arrow" presStyleLbl="node1" presStyleIdx="1" presStyleCnt="2" custScaleY="100090">
        <dgm:presLayoutVars>
          <dgm:bulletEnabled val="1"/>
        </dgm:presLayoutVars>
      </dgm:prSet>
      <dgm:spPr/>
      <dgm:t>
        <a:bodyPr/>
        <a:lstStyle/>
        <a:p>
          <a:endParaRPr lang="zh-CN" altLang="en-US"/>
        </a:p>
      </dgm:t>
    </dgm:pt>
  </dgm:ptLst>
  <dgm:cxnLst>
    <dgm:cxn modelId="{57F99970-1A42-482C-ABF5-09A5DDD52662}" type="presOf" srcId="{3B371B8A-BA6B-42F3-91D7-2EB1865D87C6}" destId="{16228972-1E27-42F0-A9C7-7FA3CFA31247}" srcOrd="0" destOrd="0" presId="urn:microsoft.com/office/officeart/2005/8/layout/arrow5"/>
    <dgm:cxn modelId="{CAC1B478-0B29-4AD9-AB30-89B059BA1E78}" srcId="{55DB56D8-3FEE-4F5A-AE87-A5AA78258CCB}" destId="{621C841E-03CD-4EC7-BA8B-8E1A5FD71272}" srcOrd="0" destOrd="0" parTransId="{54D9B1C7-BD08-4ED3-AEFC-F7484F44CCC5}" sibTransId="{6D951B0B-0EAF-4231-A682-916E32395E30}"/>
    <dgm:cxn modelId="{6F8C2DB3-1DC2-4F28-97F3-A7E3CC8A33AA}" type="presOf" srcId="{55DB56D8-3FEE-4F5A-AE87-A5AA78258CCB}" destId="{5EEA9EAD-A9CA-4357-91BF-958B19486AA7}" srcOrd="0" destOrd="0" presId="urn:microsoft.com/office/officeart/2005/8/layout/arrow5"/>
    <dgm:cxn modelId="{239C0737-C31B-4250-8936-51A6DA1FEBA6}" type="presOf" srcId="{621C841E-03CD-4EC7-BA8B-8E1A5FD71272}" destId="{C11AA1BA-FE17-4430-A43E-EC6990C1FD06}" srcOrd="0" destOrd="0" presId="urn:microsoft.com/office/officeart/2005/8/layout/arrow5"/>
    <dgm:cxn modelId="{996F9C15-86C8-40FB-9377-85D08F9441BC}" srcId="{55DB56D8-3FEE-4F5A-AE87-A5AA78258CCB}" destId="{3B371B8A-BA6B-42F3-91D7-2EB1865D87C6}" srcOrd="1" destOrd="0" parTransId="{84CBDFC4-4DBD-4D87-9564-E6B1975F9F64}" sibTransId="{6A7BB0D0-3643-4710-996A-63EE9503061E}"/>
    <dgm:cxn modelId="{D653B6A0-742F-4B1C-B3DF-84249FF87600}" type="presParOf" srcId="{5EEA9EAD-A9CA-4357-91BF-958B19486AA7}" destId="{C11AA1BA-FE17-4430-A43E-EC6990C1FD06}" srcOrd="0" destOrd="0" presId="urn:microsoft.com/office/officeart/2005/8/layout/arrow5"/>
    <dgm:cxn modelId="{FF8CD457-94FF-40F9-B40F-778B6C56FC06}" type="presParOf" srcId="{5EEA9EAD-A9CA-4357-91BF-958B19486AA7}" destId="{16228972-1E27-42F0-A9C7-7FA3CFA31247}"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41D43B-5FAA-4F59-8B7F-88D3CB039F27}" type="doc">
      <dgm:prSet loTypeId="urn:microsoft.com/office/officeart/2005/8/layout/radial5" loCatId="relationship" qsTypeId="urn:microsoft.com/office/officeart/2005/8/quickstyle/simple1" qsCatId="simple" csTypeId="urn:microsoft.com/office/officeart/2005/8/colors/accent0_3" csCatId="mainScheme" phldr="1"/>
      <dgm:spPr/>
      <dgm:t>
        <a:bodyPr/>
        <a:lstStyle/>
        <a:p>
          <a:endParaRPr lang="zh-CN" altLang="en-US"/>
        </a:p>
      </dgm:t>
    </dgm:pt>
    <dgm:pt modelId="{D49709C0-877C-45C2-9B7D-73A231620BDB}">
      <dgm:prSet phldrT="[文本]" custT="1"/>
      <dgm:spPr/>
      <dgm:t>
        <a:bodyPr/>
        <a:lstStyle/>
        <a:p>
          <a:r>
            <a:rPr lang="zh-CN" altLang="en-US" sz="2000" dirty="0" smtClean="0"/>
            <a:t>社会性（公共</a:t>
          </a:r>
          <a:r>
            <a:rPr lang="zh-CN" altLang="en-US" sz="2400" dirty="0" smtClean="0"/>
            <a:t>性）</a:t>
          </a:r>
          <a:endParaRPr lang="zh-CN" altLang="en-US" sz="2400" dirty="0"/>
        </a:p>
      </dgm:t>
    </dgm:pt>
    <dgm:pt modelId="{C772F756-5E64-4266-8E01-6FC4078A170A}" type="parTrans" cxnId="{CD57D061-3469-444B-9C3D-3B46055114C6}">
      <dgm:prSet/>
      <dgm:spPr/>
      <dgm:t>
        <a:bodyPr/>
        <a:lstStyle/>
        <a:p>
          <a:endParaRPr lang="zh-CN" altLang="en-US"/>
        </a:p>
      </dgm:t>
    </dgm:pt>
    <dgm:pt modelId="{12F6B736-2423-4C99-8120-D7039452ACBB}" type="sibTrans" cxnId="{CD57D061-3469-444B-9C3D-3B46055114C6}">
      <dgm:prSet/>
      <dgm:spPr/>
      <dgm:t>
        <a:bodyPr/>
        <a:lstStyle/>
        <a:p>
          <a:endParaRPr lang="zh-CN" altLang="en-US"/>
        </a:p>
      </dgm:t>
    </dgm:pt>
    <dgm:pt modelId="{AE138E7C-4ADE-47B4-98B3-AD4C35D99D74}">
      <dgm:prSet phldrT="[文本]"/>
      <dgm:spPr/>
      <dgm:t>
        <a:bodyPr/>
        <a:lstStyle/>
        <a:p>
          <a:r>
            <a:rPr lang="zh-CN" altLang="en-US" dirty="0" smtClean="0"/>
            <a:t>起源</a:t>
          </a:r>
          <a:endParaRPr lang="zh-CN" altLang="en-US" dirty="0"/>
        </a:p>
      </dgm:t>
    </dgm:pt>
    <dgm:pt modelId="{D3DD3D45-5E50-4B7F-982D-13864255524C}" type="parTrans" cxnId="{B60BB280-005E-4A84-9320-4F92040C9232}">
      <dgm:prSet/>
      <dgm:spPr/>
      <dgm:t>
        <a:bodyPr/>
        <a:lstStyle/>
        <a:p>
          <a:endParaRPr lang="zh-CN" altLang="en-US"/>
        </a:p>
      </dgm:t>
    </dgm:pt>
    <dgm:pt modelId="{7CEE7DAF-DBE6-46C3-AA6F-FE5E89312D03}" type="sibTrans" cxnId="{B60BB280-005E-4A84-9320-4F92040C9232}">
      <dgm:prSet/>
      <dgm:spPr/>
      <dgm:t>
        <a:bodyPr/>
        <a:lstStyle/>
        <a:p>
          <a:endParaRPr lang="zh-CN" altLang="en-US"/>
        </a:p>
      </dgm:t>
    </dgm:pt>
    <dgm:pt modelId="{2CF05F37-DE02-4307-94E7-27257C8B5934}">
      <dgm:prSet phldrT="[文本]"/>
      <dgm:spPr/>
      <dgm:t>
        <a:bodyPr/>
        <a:lstStyle/>
        <a:p>
          <a:r>
            <a:rPr lang="zh-CN" altLang="en-US" dirty="0" smtClean="0"/>
            <a:t>内容和表现形式</a:t>
          </a:r>
          <a:endParaRPr lang="zh-CN" altLang="en-US" dirty="0"/>
        </a:p>
      </dgm:t>
    </dgm:pt>
    <dgm:pt modelId="{20CBF665-614C-496B-9F0F-B418C41E0F0A}" type="parTrans" cxnId="{11EE72BD-96A8-413C-8BDF-DB9709CA29A2}">
      <dgm:prSet/>
      <dgm:spPr/>
      <dgm:t>
        <a:bodyPr/>
        <a:lstStyle/>
        <a:p>
          <a:endParaRPr lang="zh-CN" altLang="en-US"/>
        </a:p>
      </dgm:t>
    </dgm:pt>
    <dgm:pt modelId="{15D80BAF-8FDD-4BB1-988E-926971ABA384}" type="sibTrans" cxnId="{11EE72BD-96A8-413C-8BDF-DB9709CA29A2}">
      <dgm:prSet/>
      <dgm:spPr/>
      <dgm:t>
        <a:bodyPr/>
        <a:lstStyle/>
        <a:p>
          <a:endParaRPr lang="zh-CN" altLang="en-US"/>
        </a:p>
      </dgm:t>
    </dgm:pt>
    <dgm:pt modelId="{68C821C3-917F-4FA5-A584-333AD317C610}">
      <dgm:prSet phldrT="[文本]"/>
      <dgm:spPr/>
      <dgm:t>
        <a:bodyPr/>
        <a:lstStyle/>
        <a:p>
          <a:r>
            <a:rPr lang="zh-CN" altLang="en-US" dirty="0" smtClean="0"/>
            <a:t>后果</a:t>
          </a:r>
          <a:endParaRPr lang="zh-CN" altLang="en-US" dirty="0"/>
        </a:p>
      </dgm:t>
    </dgm:pt>
    <dgm:pt modelId="{6EF2C1AF-A9C7-4562-85E4-1453A4AA082E}" type="parTrans" cxnId="{9CCCF98C-CEF5-431A-9023-17B18E40AE9A}">
      <dgm:prSet/>
      <dgm:spPr/>
      <dgm:t>
        <a:bodyPr/>
        <a:lstStyle/>
        <a:p>
          <a:endParaRPr lang="zh-CN" altLang="en-US"/>
        </a:p>
      </dgm:t>
    </dgm:pt>
    <dgm:pt modelId="{4F17772A-7520-4196-9D09-7CC936A5E0B3}" type="sibTrans" cxnId="{9CCCF98C-CEF5-431A-9023-17B18E40AE9A}">
      <dgm:prSet/>
      <dgm:spPr/>
      <dgm:t>
        <a:bodyPr/>
        <a:lstStyle/>
        <a:p>
          <a:endParaRPr lang="zh-CN" altLang="en-US"/>
        </a:p>
      </dgm:t>
    </dgm:pt>
    <dgm:pt modelId="{2AC6ACC1-78CE-49D0-93DB-F9144C5A128A}">
      <dgm:prSet phldrT="[文本]"/>
      <dgm:spPr/>
      <dgm:t>
        <a:bodyPr/>
        <a:lstStyle/>
        <a:p>
          <a:r>
            <a:rPr lang="zh-CN" altLang="en-US" dirty="0" smtClean="0"/>
            <a:t>责任</a:t>
          </a:r>
          <a:endParaRPr lang="zh-CN" altLang="en-US" dirty="0"/>
        </a:p>
      </dgm:t>
    </dgm:pt>
    <dgm:pt modelId="{C31CF7C7-87FA-442E-93C7-1D17404E21E1}" type="parTrans" cxnId="{74665378-BE4F-4405-878F-52698BE8ADC1}">
      <dgm:prSet/>
      <dgm:spPr/>
      <dgm:t>
        <a:bodyPr/>
        <a:lstStyle/>
        <a:p>
          <a:endParaRPr lang="zh-CN" altLang="en-US"/>
        </a:p>
      </dgm:t>
    </dgm:pt>
    <dgm:pt modelId="{3950D25E-7165-4A36-A4BA-4CE64E055637}" type="sibTrans" cxnId="{74665378-BE4F-4405-878F-52698BE8ADC1}">
      <dgm:prSet/>
      <dgm:spPr/>
      <dgm:t>
        <a:bodyPr/>
        <a:lstStyle/>
        <a:p>
          <a:endParaRPr lang="zh-CN" altLang="en-US"/>
        </a:p>
      </dgm:t>
    </dgm:pt>
    <dgm:pt modelId="{5219482F-E56A-4A97-A6D9-D66E7CF00A15}">
      <dgm:prSet phldrT="[文本]"/>
      <dgm:spPr/>
      <dgm:t>
        <a:bodyPr/>
        <a:lstStyle/>
        <a:p>
          <a:r>
            <a:rPr lang="zh-CN" altLang="en-US" dirty="0" smtClean="0"/>
            <a:t>解决</a:t>
          </a:r>
          <a:endParaRPr lang="zh-CN" altLang="en-US" dirty="0"/>
        </a:p>
      </dgm:t>
    </dgm:pt>
    <dgm:pt modelId="{AC50953F-E646-4A3B-8DA4-8C6394032796}" type="parTrans" cxnId="{FB2F6973-5AE0-4C33-8004-BCF2063407CB}">
      <dgm:prSet/>
      <dgm:spPr/>
      <dgm:t>
        <a:bodyPr/>
        <a:lstStyle/>
        <a:p>
          <a:endParaRPr lang="zh-CN" altLang="en-US"/>
        </a:p>
      </dgm:t>
    </dgm:pt>
    <dgm:pt modelId="{4A59D604-6D5E-4F84-9C47-01F17DEE7C4E}" type="sibTrans" cxnId="{FB2F6973-5AE0-4C33-8004-BCF2063407CB}">
      <dgm:prSet/>
      <dgm:spPr/>
      <dgm:t>
        <a:bodyPr/>
        <a:lstStyle/>
        <a:p>
          <a:endParaRPr lang="zh-CN" altLang="en-US"/>
        </a:p>
      </dgm:t>
    </dgm:pt>
    <dgm:pt modelId="{9261E558-8300-47F3-938B-B9B570133AE1}" type="pres">
      <dgm:prSet presAssocID="{8741D43B-5FAA-4F59-8B7F-88D3CB039F27}" presName="Name0" presStyleCnt="0">
        <dgm:presLayoutVars>
          <dgm:chMax val="1"/>
          <dgm:dir/>
          <dgm:animLvl val="ctr"/>
          <dgm:resizeHandles val="exact"/>
        </dgm:presLayoutVars>
      </dgm:prSet>
      <dgm:spPr/>
      <dgm:t>
        <a:bodyPr/>
        <a:lstStyle/>
        <a:p>
          <a:endParaRPr lang="zh-CN" altLang="en-US"/>
        </a:p>
      </dgm:t>
    </dgm:pt>
    <dgm:pt modelId="{834C8359-FDEC-4B55-9403-6E32581DAF3D}" type="pres">
      <dgm:prSet presAssocID="{D49709C0-877C-45C2-9B7D-73A231620BDB}" presName="centerShape" presStyleLbl="node0" presStyleIdx="0" presStyleCnt="1"/>
      <dgm:spPr/>
      <dgm:t>
        <a:bodyPr/>
        <a:lstStyle/>
        <a:p>
          <a:endParaRPr lang="zh-CN" altLang="en-US"/>
        </a:p>
      </dgm:t>
    </dgm:pt>
    <dgm:pt modelId="{28E597D1-FBA7-4680-AAE4-AB1074FF3CD8}" type="pres">
      <dgm:prSet presAssocID="{D3DD3D45-5E50-4B7F-982D-13864255524C}" presName="parTrans" presStyleLbl="sibTrans2D1" presStyleIdx="0" presStyleCnt="5"/>
      <dgm:spPr/>
      <dgm:t>
        <a:bodyPr/>
        <a:lstStyle/>
        <a:p>
          <a:endParaRPr lang="zh-CN" altLang="en-US"/>
        </a:p>
      </dgm:t>
    </dgm:pt>
    <dgm:pt modelId="{B9004FEF-4EEC-4E3E-8E9F-F47C136C2CC3}" type="pres">
      <dgm:prSet presAssocID="{D3DD3D45-5E50-4B7F-982D-13864255524C}" presName="connectorText" presStyleLbl="sibTrans2D1" presStyleIdx="0" presStyleCnt="5"/>
      <dgm:spPr/>
      <dgm:t>
        <a:bodyPr/>
        <a:lstStyle/>
        <a:p>
          <a:endParaRPr lang="zh-CN" altLang="en-US"/>
        </a:p>
      </dgm:t>
    </dgm:pt>
    <dgm:pt modelId="{136A3533-6C5D-478B-B415-063FF322C693}" type="pres">
      <dgm:prSet presAssocID="{AE138E7C-4ADE-47B4-98B3-AD4C35D99D74}" presName="node" presStyleLbl="node1" presStyleIdx="0" presStyleCnt="5">
        <dgm:presLayoutVars>
          <dgm:bulletEnabled val="1"/>
        </dgm:presLayoutVars>
      </dgm:prSet>
      <dgm:spPr/>
      <dgm:t>
        <a:bodyPr/>
        <a:lstStyle/>
        <a:p>
          <a:endParaRPr lang="zh-CN" altLang="en-US"/>
        </a:p>
      </dgm:t>
    </dgm:pt>
    <dgm:pt modelId="{93AF0F7E-8475-43D6-B631-7CDEF65DD163}" type="pres">
      <dgm:prSet presAssocID="{20CBF665-614C-496B-9F0F-B418C41E0F0A}" presName="parTrans" presStyleLbl="sibTrans2D1" presStyleIdx="1" presStyleCnt="5"/>
      <dgm:spPr/>
      <dgm:t>
        <a:bodyPr/>
        <a:lstStyle/>
        <a:p>
          <a:endParaRPr lang="zh-CN" altLang="en-US"/>
        </a:p>
      </dgm:t>
    </dgm:pt>
    <dgm:pt modelId="{07D874ED-8B81-4DA7-98A4-EF1F73DB18BF}" type="pres">
      <dgm:prSet presAssocID="{20CBF665-614C-496B-9F0F-B418C41E0F0A}" presName="connectorText" presStyleLbl="sibTrans2D1" presStyleIdx="1" presStyleCnt="5"/>
      <dgm:spPr/>
      <dgm:t>
        <a:bodyPr/>
        <a:lstStyle/>
        <a:p>
          <a:endParaRPr lang="zh-CN" altLang="en-US"/>
        </a:p>
      </dgm:t>
    </dgm:pt>
    <dgm:pt modelId="{2165C63E-E676-4E5C-B154-FCFFE1078C9F}" type="pres">
      <dgm:prSet presAssocID="{2CF05F37-DE02-4307-94E7-27257C8B5934}" presName="node" presStyleLbl="node1" presStyleIdx="1" presStyleCnt="5">
        <dgm:presLayoutVars>
          <dgm:bulletEnabled val="1"/>
        </dgm:presLayoutVars>
      </dgm:prSet>
      <dgm:spPr/>
      <dgm:t>
        <a:bodyPr/>
        <a:lstStyle/>
        <a:p>
          <a:endParaRPr lang="zh-CN" altLang="en-US"/>
        </a:p>
      </dgm:t>
    </dgm:pt>
    <dgm:pt modelId="{D256627B-61A3-49D9-B545-2A511703BADC}" type="pres">
      <dgm:prSet presAssocID="{6EF2C1AF-A9C7-4562-85E4-1453A4AA082E}" presName="parTrans" presStyleLbl="sibTrans2D1" presStyleIdx="2" presStyleCnt="5"/>
      <dgm:spPr/>
      <dgm:t>
        <a:bodyPr/>
        <a:lstStyle/>
        <a:p>
          <a:endParaRPr lang="zh-CN" altLang="en-US"/>
        </a:p>
      </dgm:t>
    </dgm:pt>
    <dgm:pt modelId="{C510EDD2-8619-49E5-966A-D149D2611649}" type="pres">
      <dgm:prSet presAssocID="{6EF2C1AF-A9C7-4562-85E4-1453A4AA082E}" presName="connectorText" presStyleLbl="sibTrans2D1" presStyleIdx="2" presStyleCnt="5"/>
      <dgm:spPr/>
      <dgm:t>
        <a:bodyPr/>
        <a:lstStyle/>
        <a:p>
          <a:endParaRPr lang="zh-CN" altLang="en-US"/>
        </a:p>
      </dgm:t>
    </dgm:pt>
    <dgm:pt modelId="{108DD54B-4CB3-4CF2-8C64-32FB32A49B00}" type="pres">
      <dgm:prSet presAssocID="{68C821C3-917F-4FA5-A584-333AD317C610}" presName="node" presStyleLbl="node1" presStyleIdx="2" presStyleCnt="5">
        <dgm:presLayoutVars>
          <dgm:bulletEnabled val="1"/>
        </dgm:presLayoutVars>
      </dgm:prSet>
      <dgm:spPr/>
      <dgm:t>
        <a:bodyPr/>
        <a:lstStyle/>
        <a:p>
          <a:endParaRPr lang="zh-CN" altLang="en-US"/>
        </a:p>
      </dgm:t>
    </dgm:pt>
    <dgm:pt modelId="{F63D5740-777F-4F36-8115-1FF2DA52B252}" type="pres">
      <dgm:prSet presAssocID="{C31CF7C7-87FA-442E-93C7-1D17404E21E1}" presName="parTrans" presStyleLbl="sibTrans2D1" presStyleIdx="3" presStyleCnt="5"/>
      <dgm:spPr/>
      <dgm:t>
        <a:bodyPr/>
        <a:lstStyle/>
        <a:p>
          <a:endParaRPr lang="zh-CN" altLang="en-US"/>
        </a:p>
      </dgm:t>
    </dgm:pt>
    <dgm:pt modelId="{B287EF3D-53D1-4801-BE51-6B9529B17045}" type="pres">
      <dgm:prSet presAssocID="{C31CF7C7-87FA-442E-93C7-1D17404E21E1}" presName="connectorText" presStyleLbl="sibTrans2D1" presStyleIdx="3" presStyleCnt="5"/>
      <dgm:spPr/>
      <dgm:t>
        <a:bodyPr/>
        <a:lstStyle/>
        <a:p>
          <a:endParaRPr lang="zh-CN" altLang="en-US"/>
        </a:p>
      </dgm:t>
    </dgm:pt>
    <dgm:pt modelId="{501AC117-A45A-40DB-B415-F8E1682CE795}" type="pres">
      <dgm:prSet presAssocID="{2AC6ACC1-78CE-49D0-93DB-F9144C5A128A}" presName="node" presStyleLbl="node1" presStyleIdx="3" presStyleCnt="5">
        <dgm:presLayoutVars>
          <dgm:bulletEnabled val="1"/>
        </dgm:presLayoutVars>
      </dgm:prSet>
      <dgm:spPr/>
      <dgm:t>
        <a:bodyPr/>
        <a:lstStyle/>
        <a:p>
          <a:endParaRPr lang="zh-CN" altLang="en-US"/>
        </a:p>
      </dgm:t>
    </dgm:pt>
    <dgm:pt modelId="{250F9677-FCD0-49E3-B5C1-69C6DFEE5412}" type="pres">
      <dgm:prSet presAssocID="{AC50953F-E646-4A3B-8DA4-8C6394032796}" presName="parTrans" presStyleLbl="sibTrans2D1" presStyleIdx="4" presStyleCnt="5"/>
      <dgm:spPr/>
      <dgm:t>
        <a:bodyPr/>
        <a:lstStyle/>
        <a:p>
          <a:endParaRPr lang="zh-CN" altLang="en-US"/>
        </a:p>
      </dgm:t>
    </dgm:pt>
    <dgm:pt modelId="{00B36908-DE94-420D-8BC9-E9F0CD0748F8}" type="pres">
      <dgm:prSet presAssocID="{AC50953F-E646-4A3B-8DA4-8C6394032796}" presName="connectorText" presStyleLbl="sibTrans2D1" presStyleIdx="4" presStyleCnt="5"/>
      <dgm:spPr/>
      <dgm:t>
        <a:bodyPr/>
        <a:lstStyle/>
        <a:p>
          <a:endParaRPr lang="zh-CN" altLang="en-US"/>
        </a:p>
      </dgm:t>
    </dgm:pt>
    <dgm:pt modelId="{8A0B1EA6-D5DD-4037-9AA9-1E5894E328BB}" type="pres">
      <dgm:prSet presAssocID="{5219482F-E56A-4A97-A6D9-D66E7CF00A15}" presName="node" presStyleLbl="node1" presStyleIdx="4" presStyleCnt="5">
        <dgm:presLayoutVars>
          <dgm:bulletEnabled val="1"/>
        </dgm:presLayoutVars>
      </dgm:prSet>
      <dgm:spPr/>
      <dgm:t>
        <a:bodyPr/>
        <a:lstStyle/>
        <a:p>
          <a:endParaRPr lang="zh-CN" altLang="en-US"/>
        </a:p>
      </dgm:t>
    </dgm:pt>
  </dgm:ptLst>
  <dgm:cxnLst>
    <dgm:cxn modelId="{C72FB52F-5CEF-4168-81DA-05FC7F66A8CE}" type="presOf" srcId="{20CBF665-614C-496B-9F0F-B418C41E0F0A}" destId="{07D874ED-8B81-4DA7-98A4-EF1F73DB18BF}" srcOrd="1" destOrd="0" presId="urn:microsoft.com/office/officeart/2005/8/layout/radial5"/>
    <dgm:cxn modelId="{0106C8AB-13FC-4BB2-870C-939F66EF2B63}" type="presOf" srcId="{8741D43B-5FAA-4F59-8B7F-88D3CB039F27}" destId="{9261E558-8300-47F3-938B-B9B570133AE1}" srcOrd="0" destOrd="0" presId="urn:microsoft.com/office/officeart/2005/8/layout/radial5"/>
    <dgm:cxn modelId="{CD1B5ED9-2F1C-4381-B3E4-9248177554D7}" type="presOf" srcId="{C31CF7C7-87FA-442E-93C7-1D17404E21E1}" destId="{F63D5740-777F-4F36-8115-1FF2DA52B252}" srcOrd="0" destOrd="0" presId="urn:microsoft.com/office/officeart/2005/8/layout/radial5"/>
    <dgm:cxn modelId="{953635B6-2EC5-4E7C-9C68-E81110075200}" type="presOf" srcId="{20CBF665-614C-496B-9F0F-B418C41E0F0A}" destId="{93AF0F7E-8475-43D6-B631-7CDEF65DD163}" srcOrd="0" destOrd="0" presId="urn:microsoft.com/office/officeart/2005/8/layout/radial5"/>
    <dgm:cxn modelId="{11EE72BD-96A8-413C-8BDF-DB9709CA29A2}" srcId="{D49709C0-877C-45C2-9B7D-73A231620BDB}" destId="{2CF05F37-DE02-4307-94E7-27257C8B5934}" srcOrd="1" destOrd="0" parTransId="{20CBF665-614C-496B-9F0F-B418C41E0F0A}" sibTransId="{15D80BAF-8FDD-4BB1-988E-926971ABA384}"/>
    <dgm:cxn modelId="{65B86062-5E8E-4C8D-A186-256E657714C5}" type="presOf" srcId="{68C821C3-917F-4FA5-A584-333AD317C610}" destId="{108DD54B-4CB3-4CF2-8C64-32FB32A49B00}" srcOrd="0" destOrd="0" presId="urn:microsoft.com/office/officeart/2005/8/layout/radial5"/>
    <dgm:cxn modelId="{39D9A794-32DE-401A-8565-CBD6BD2E19DA}" type="presOf" srcId="{D49709C0-877C-45C2-9B7D-73A231620BDB}" destId="{834C8359-FDEC-4B55-9403-6E32581DAF3D}" srcOrd="0" destOrd="0" presId="urn:microsoft.com/office/officeart/2005/8/layout/radial5"/>
    <dgm:cxn modelId="{B8622200-CDF7-4C29-8479-CED4AD373355}" type="presOf" srcId="{5219482F-E56A-4A97-A6D9-D66E7CF00A15}" destId="{8A0B1EA6-D5DD-4037-9AA9-1E5894E328BB}" srcOrd="0" destOrd="0" presId="urn:microsoft.com/office/officeart/2005/8/layout/radial5"/>
    <dgm:cxn modelId="{B4ADB281-C6E2-4ACC-83F7-A6F3062F14AE}" type="presOf" srcId="{AE138E7C-4ADE-47B4-98B3-AD4C35D99D74}" destId="{136A3533-6C5D-478B-B415-063FF322C693}" srcOrd="0" destOrd="0" presId="urn:microsoft.com/office/officeart/2005/8/layout/radial5"/>
    <dgm:cxn modelId="{FB2F6973-5AE0-4C33-8004-BCF2063407CB}" srcId="{D49709C0-877C-45C2-9B7D-73A231620BDB}" destId="{5219482F-E56A-4A97-A6D9-D66E7CF00A15}" srcOrd="4" destOrd="0" parTransId="{AC50953F-E646-4A3B-8DA4-8C6394032796}" sibTransId="{4A59D604-6D5E-4F84-9C47-01F17DEE7C4E}"/>
    <dgm:cxn modelId="{7E35FB1F-C086-45ED-A02F-6A87C693086F}" type="presOf" srcId="{D3DD3D45-5E50-4B7F-982D-13864255524C}" destId="{28E597D1-FBA7-4680-AAE4-AB1074FF3CD8}" srcOrd="0" destOrd="0" presId="urn:microsoft.com/office/officeart/2005/8/layout/radial5"/>
    <dgm:cxn modelId="{CD57D061-3469-444B-9C3D-3B46055114C6}" srcId="{8741D43B-5FAA-4F59-8B7F-88D3CB039F27}" destId="{D49709C0-877C-45C2-9B7D-73A231620BDB}" srcOrd="0" destOrd="0" parTransId="{C772F756-5E64-4266-8E01-6FC4078A170A}" sibTransId="{12F6B736-2423-4C99-8120-D7039452ACBB}"/>
    <dgm:cxn modelId="{36C46484-F24A-4F75-8FC6-5FDE2EB8E0A7}" type="presOf" srcId="{6EF2C1AF-A9C7-4562-85E4-1453A4AA082E}" destId="{C510EDD2-8619-49E5-966A-D149D2611649}" srcOrd="1" destOrd="0" presId="urn:microsoft.com/office/officeart/2005/8/layout/radial5"/>
    <dgm:cxn modelId="{AC8E7DB5-526D-4380-BA39-0EF5B8CD868F}" type="presOf" srcId="{AC50953F-E646-4A3B-8DA4-8C6394032796}" destId="{00B36908-DE94-420D-8BC9-E9F0CD0748F8}" srcOrd="1" destOrd="0" presId="urn:microsoft.com/office/officeart/2005/8/layout/radial5"/>
    <dgm:cxn modelId="{9CCCF98C-CEF5-431A-9023-17B18E40AE9A}" srcId="{D49709C0-877C-45C2-9B7D-73A231620BDB}" destId="{68C821C3-917F-4FA5-A584-333AD317C610}" srcOrd="2" destOrd="0" parTransId="{6EF2C1AF-A9C7-4562-85E4-1453A4AA082E}" sibTransId="{4F17772A-7520-4196-9D09-7CC936A5E0B3}"/>
    <dgm:cxn modelId="{A4C811E7-E47C-4674-9EEB-19A2F39F046F}" type="presOf" srcId="{2CF05F37-DE02-4307-94E7-27257C8B5934}" destId="{2165C63E-E676-4E5C-B154-FCFFE1078C9F}" srcOrd="0" destOrd="0" presId="urn:microsoft.com/office/officeart/2005/8/layout/radial5"/>
    <dgm:cxn modelId="{50EF3828-984B-40AE-A624-E7AE1DA859CA}" type="presOf" srcId="{D3DD3D45-5E50-4B7F-982D-13864255524C}" destId="{B9004FEF-4EEC-4E3E-8E9F-F47C136C2CC3}" srcOrd="1" destOrd="0" presId="urn:microsoft.com/office/officeart/2005/8/layout/radial5"/>
    <dgm:cxn modelId="{B3B0A087-258D-48AB-80E5-934786709947}" type="presOf" srcId="{AC50953F-E646-4A3B-8DA4-8C6394032796}" destId="{250F9677-FCD0-49E3-B5C1-69C6DFEE5412}" srcOrd="0" destOrd="0" presId="urn:microsoft.com/office/officeart/2005/8/layout/radial5"/>
    <dgm:cxn modelId="{4F6C29BC-4D40-4C42-B818-564D1EB36986}" type="presOf" srcId="{6EF2C1AF-A9C7-4562-85E4-1453A4AA082E}" destId="{D256627B-61A3-49D9-B545-2A511703BADC}" srcOrd="0" destOrd="0" presId="urn:microsoft.com/office/officeart/2005/8/layout/radial5"/>
    <dgm:cxn modelId="{7642D69A-8195-4F30-9DC8-B2C1051E33BA}" type="presOf" srcId="{2AC6ACC1-78CE-49D0-93DB-F9144C5A128A}" destId="{501AC117-A45A-40DB-B415-F8E1682CE795}" srcOrd="0" destOrd="0" presId="urn:microsoft.com/office/officeart/2005/8/layout/radial5"/>
    <dgm:cxn modelId="{74665378-BE4F-4405-878F-52698BE8ADC1}" srcId="{D49709C0-877C-45C2-9B7D-73A231620BDB}" destId="{2AC6ACC1-78CE-49D0-93DB-F9144C5A128A}" srcOrd="3" destOrd="0" parTransId="{C31CF7C7-87FA-442E-93C7-1D17404E21E1}" sibTransId="{3950D25E-7165-4A36-A4BA-4CE64E055637}"/>
    <dgm:cxn modelId="{B60BB280-005E-4A84-9320-4F92040C9232}" srcId="{D49709C0-877C-45C2-9B7D-73A231620BDB}" destId="{AE138E7C-4ADE-47B4-98B3-AD4C35D99D74}" srcOrd="0" destOrd="0" parTransId="{D3DD3D45-5E50-4B7F-982D-13864255524C}" sibTransId="{7CEE7DAF-DBE6-46C3-AA6F-FE5E89312D03}"/>
    <dgm:cxn modelId="{D7D2242D-0E23-4EE0-9249-F4C2036E6F11}" type="presOf" srcId="{C31CF7C7-87FA-442E-93C7-1D17404E21E1}" destId="{B287EF3D-53D1-4801-BE51-6B9529B17045}" srcOrd="1" destOrd="0" presId="urn:microsoft.com/office/officeart/2005/8/layout/radial5"/>
    <dgm:cxn modelId="{BCEA9280-5A6E-4F3C-9E34-85C4AAA3F05B}" type="presParOf" srcId="{9261E558-8300-47F3-938B-B9B570133AE1}" destId="{834C8359-FDEC-4B55-9403-6E32581DAF3D}" srcOrd="0" destOrd="0" presId="urn:microsoft.com/office/officeart/2005/8/layout/radial5"/>
    <dgm:cxn modelId="{FBE14830-13CF-4803-8485-CFA279917FC0}" type="presParOf" srcId="{9261E558-8300-47F3-938B-B9B570133AE1}" destId="{28E597D1-FBA7-4680-AAE4-AB1074FF3CD8}" srcOrd="1" destOrd="0" presId="urn:microsoft.com/office/officeart/2005/8/layout/radial5"/>
    <dgm:cxn modelId="{108CC372-0EA7-41EF-89CD-3A48BB07D261}" type="presParOf" srcId="{28E597D1-FBA7-4680-AAE4-AB1074FF3CD8}" destId="{B9004FEF-4EEC-4E3E-8E9F-F47C136C2CC3}" srcOrd="0" destOrd="0" presId="urn:microsoft.com/office/officeart/2005/8/layout/radial5"/>
    <dgm:cxn modelId="{B6D1183F-8120-497F-B253-39B796D567AF}" type="presParOf" srcId="{9261E558-8300-47F3-938B-B9B570133AE1}" destId="{136A3533-6C5D-478B-B415-063FF322C693}" srcOrd="2" destOrd="0" presId="urn:microsoft.com/office/officeart/2005/8/layout/radial5"/>
    <dgm:cxn modelId="{D5E35FE8-74B6-40DB-A9FF-00031692DE98}" type="presParOf" srcId="{9261E558-8300-47F3-938B-B9B570133AE1}" destId="{93AF0F7E-8475-43D6-B631-7CDEF65DD163}" srcOrd="3" destOrd="0" presId="urn:microsoft.com/office/officeart/2005/8/layout/radial5"/>
    <dgm:cxn modelId="{7E54561B-8D71-4610-B26C-1646A2DD6297}" type="presParOf" srcId="{93AF0F7E-8475-43D6-B631-7CDEF65DD163}" destId="{07D874ED-8B81-4DA7-98A4-EF1F73DB18BF}" srcOrd="0" destOrd="0" presId="urn:microsoft.com/office/officeart/2005/8/layout/radial5"/>
    <dgm:cxn modelId="{6BBD15A6-9E66-4AD8-B07E-535DAEE4626C}" type="presParOf" srcId="{9261E558-8300-47F3-938B-B9B570133AE1}" destId="{2165C63E-E676-4E5C-B154-FCFFE1078C9F}" srcOrd="4" destOrd="0" presId="urn:microsoft.com/office/officeart/2005/8/layout/radial5"/>
    <dgm:cxn modelId="{C6352355-9693-4D70-A23D-CE317CA0167F}" type="presParOf" srcId="{9261E558-8300-47F3-938B-B9B570133AE1}" destId="{D256627B-61A3-49D9-B545-2A511703BADC}" srcOrd="5" destOrd="0" presId="urn:microsoft.com/office/officeart/2005/8/layout/radial5"/>
    <dgm:cxn modelId="{AC035994-F435-447A-964F-AC42BA4A76EC}" type="presParOf" srcId="{D256627B-61A3-49D9-B545-2A511703BADC}" destId="{C510EDD2-8619-49E5-966A-D149D2611649}" srcOrd="0" destOrd="0" presId="urn:microsoft.com/office/officeart/2005/8/layout/radial5"/>
    <dgm:cxn modelId="{2DC9A925-D492-4134-8D34-AE3061EDE350}" type="presParOf" srcId="{9261E558-8300-47F3-938B-B9B570133AE1}" destId="{108DD54B-4CB3-4CF2-8C64-32FB32A49B00}" srcOrd="6" destOrd="0" presId="urn:microsoft.com/office/officeart/2005/8/layout/radial5"/>
    <dgm:cxn modelId="{63AC5C73-C1C5-4D5E-A85F-F2568C6072EA}" type="presParOf" srcId="{9261E558-8300-47F3-938B-B9B570133AE1}" destId="{F63D5740-777F-4F36-8115-1FF2DA52B252}" srcOrd="7" destOrd="0" presId="urn:microsoft.com/office/officeart/2005/8/layout/radial5"/>
    <dgm:cxn modelId="{949DE8A0-4617-4791-B43E-A36EBD81AECA}" type="presParOf" srcId="{F63D5740-777F-4F36-8115-1FF2DA52B252}" destId="{B287EF3D-53D1-4801-BE51-6B9529B17045}" srcOrd="0" destOrd="0" presId="urn:microsoft.com/office/officeart/2005/8/layout/radial5"/>
    <dgm:cxn modelId="{8DA86FFB-A85F-49E2-8389-39AA7ED389E6}" type="presParOf" srcId="{9261E558-8300-47F3-938B-B9B570133AE1}" destId="{501AC117-A45A-40DB-B415-F8E1682CE795}" srcOrd="8" destOrd="0" presId="urn:microsoft.com/office/officeart/2005/8/layout/radial5"/>
    <dgm:cxn modelId="{0A307BB2-BC39-4968-8222-C92EF1BD3C7F}" type="presParOf" srcId="{9261E558-8300-47F3-938B-B9B570133AE1}" destId="{250F9677-FCD0-49E3-B5C1-69C6DFEE5412}" srcOrd="9" destOrd="0" presId="urn:microsoft.com/office/officeart/2005/8/layout/radial5"/>
    <dgm:cxn modelId="{7171E0DA-9FA9-48C5-8A75-2BE53BFAAC4A}" type="presParOf" srcId="{250F9677-FCD0-49E3-B5C1-69C6DFEE5412}" destId="{00B36908-DE94-420D-8BC9-E9F0CD0748F8}" srcOrd="0" destOrd="0" presId="urn:microsoft.com/office/officeart/2005/8/layout/radial5"/>
    <dgm:cxn modelId="{6FA3DDF3-2B11-4A43-AC19-16C55282030E}" type="presParOf" srcId="{9261E558-8300-47F3-938B-B9B570133AE1}" destId="{8A0B1EA6-D5DD-4037-9AA9-1E5894E328BB}"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8E62BF-552E-4289-B82E-5DE770414500}"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80B9E9F2-28F7-4474-88E0-6C4B7E621114}">
      <dgm:prSet phldrT="[文本]"/>
      <dgm:spPr/>
      <dgm:t>
        <a:bodyPr/>
        <a:lstStyle/>
        <a:p>
          <a:r>
            <a:rPr lang="zh-CN" altLang="en-US" dirty="0" smtClean="0">
              <a:solidFill>
                <a:srgbClr val="FF0000"/>
              </a:solidFill>
            </a:rPr>
            <a:t>个人烦恼</a:t>
          </a:r>
          <a:endParaRPr lang="zh-CN" altLang="en-US" dirty="0">
            <a:solidFill>
              <a:srgbClr val="FF0000"/>
            </a:solidFill>
          </a:endParaRPr>
        </a:p>
      </dgm:t>
    </dgm:pt>
    <dgm:pt modelId="{1108B9E0-5F1A-447D-8984-4BA9DAEC95B7}" type="parTrans" cxnId="{B79CAE63-CE79-47E8-B3B8-4F89C7B8C2B7}">
      <dgm:prSet/>
      <dgm:spPr/>
      <dgm:t>
        <a:bodyPr/>
        <a:lstStyle/>
        <a:p>
          <a:endParaRPr lang="zh-CN" altLang="en-US"/>
        </a:p>
      </dgm:t>
    </dgm:pt>
    <dgm:pt modelId="{BE964FDC-576D-4C36-9DCC-7886A8F7CDB7}" type="sibTrans" cxnId="{B79CAE63-CE79-47E8-B3B8-4F89C7B8C2B7}">
      <dgm:prSet/>
      <dgm:spPr/>
      <dgm:t>
        <a:bodyPr/>
        <a:lstStyle/>
        <a:p>
          <a:endParaRPr lang="zh-CN" altLang="en-US"/>
        </a:p>
      </dgm:t>
    </dgm:pt>
    <dgm:pt modelId="{4D0E2722-36DF-48DD-8A4B-356692E43080}">
      <dgm:prSet phldrT="[文本]" custT="1"/>
      <dgm:spPr/>
      <dgm:t>
        <a:bodyPr/>
        <a:lstStyle/>
        <a:p>
          <a:r>
            <a:rPr lang="zh-CN" altLang="en-US" sz="3200" dirty="0" smtClean="0">
              <a:solidFill>
                <a:schemeClr val="bg2">
                  <a:lumMod val="10000"/>
                </a:schemeClr>
              </a:solidFill>
            </a:rPr>
            <a:t>关系？</a:t>
          </a:r>
          <a:endParaRPr lang="zh-CN" altLang="en-US" sz="3200" dirty="0">
            <a:solidFill>
              <a:schemeClr val="bg2">
                <a:lumMod val="10000"/>
              </a:schemeClr>
            </a:solidFill>
          </a:endParaRPr>
        </a:p>
      </dgm:t>
    </dgm:pt>
    <dgm:pt modelId="{880D2926-C739-4A5C-A3F3-936D7DB2EEB5}" type="parTrans" cxnId="{F9CEAEE9-143B-4016-8C1A-4FFD7109B23B}">
      <dgm:prSet/>
      <dgm:spPr/>
      <dgm:t>
        <a:bodyPr/>
        <a:lstStyle/>
        <a:p>
          <a:endParaRPr lang="zh-CN" altLang="en-US"/>
        </a:p>
      </dgm:t>
    </dgm:pt>
    <dgm:pt modelId="{75AA9D48-8CFF-4871-9557-D2CE87A9BFDA}" type="sibTrans" cxnId="{F9CEAEE9-143B-4016-8C1A-4FFD7109B23B}">
      <dgm:prSet/>
      <dgm:spPr/>
      <dgm:t>
        <a:bodyPr/>
        <a:lstStyle/>
        <a:p>
          <a:endParaRPr lang="zh-CN" altLang="en-US"/>
        </a:p>
      </dgm:t>
    </dgm:pt>
    <dgm:pt modelId="{546C357C-EB9A-409D-8D60-0242B4F4881E}">
      <dgm:prSet phldrT="[文本]"/>
      <dgm:spPr/>
      <dgm:t>
        <a:bodyPr/>
        <a:lstStyle/>
        <a:p>
          <a:r>
            <a:rPr lang="zh-CN" altLang="en-US" dirty="0" smtClean="0">
              <a:solidFill>
                <a:srgbClr val="FF0000"/>
              </a:solidFill>
            </a:rPr>
            <a:t>公共问题</a:t>
          </a:r>
          <a:endParaRPr lang="zh-CN" altLang="en-US" dirty="0">
            <a:solidFill>
              <a:srgbClr val="FF0000"/>
            </a:solidFill>
          </a:endParaRPr>
        </a:p>
      </dgm:t>
    </dgm:pt>
    <dgm:pt modelId="{876558CB-E6E0-44D1-9508-029BFC63B86A}" type="parTrans" cxnId="{42348259-DD86-4938-A6AA-86BA108A9CD5}">
      <dgm:prSet/>
      <dgm:spPr/>
      <dgm:t>
        <a:bodyPr/>
        <a:lstStyle/>
        <a:p>
          <a:endParaRPr lang="zh-CN" altLang="en-US"/>
        </a:p>
      </dgm:t>
    </dgm:pt>
    <dgm:pt modelId="{B339C799-7F9A-4192-88FC-C678E6068080}" type="sibTrans" cxnId="{42348259-DD86-4938-A6AA-86BA108A9CD5}">
      <dgm:prSet/>
      <dgm:spPr/>
      <dgm:t>
        <a:bodyPr/>
        <a:lstStyle/>
        <a:p>
          <a:endParaRPr lang="zh-CN" altLang="en-US"/>
        </a:p>
      </dgm:t>
    </dgm:pt>
    <dgm:pt modelId="{C99D3F71-FE7E-4CB0-B754-9DA60CD57D97}" type="pres">
      <dgm:prSet presAssocID="{7F8E62BF-552E-4289-B82E-5DE770414500}" presName="Name0" presStyleCnt="0">
        <dgm:presLayoutVars>
          <dgm:chMax val="7"/>
          <dgm:chPref val="7"/>
          <dgm:dir/>
          <dgm:animLvl val="lvl"/>
        </dgm:presLayoutVars>
      </dgm:prSet>
      <dgm:spPr/>
      <dgm:t>
        <a:bodyPr/>
        <a:lstStyle/>
        <a:p>
          <a:endParaRPr lang="zh-CN" altLang="en-US"/>
        </a:p>
      </dgm:t>
    </dgm:pt>
    <dgm:pt modelId="{A03EDAE9-AA44-4080-9542-2A8A229DBEE3}" type="pres">
      <dgm:prSet presAssocID="{80B9E9F2-28F7-4474-88E0-6C4B7E621114}" presName="Accent1" presStyleCnt="0"/>
      <dgm:spPr/>
    </dgm:pt>
    <dgm:pt modelId="{C5819831-90F0-4D07-B78A-9E4D9EC964D9}" type="pres">
      <dgm:prSet presAssocID="{80B9E9F2-28F7-4474-88E0-6C4B7E621114}" presName="Accent" presStyleLbl="node1" presStyleIdx="0" presStyleCnt="3"/>
      <dgm:spPr/>
    </dgm:pt>
    <dgm:pt modelId="{CF2F6D89-E37D-4720-B6CE-AD2AD67A8C62}" type="pres">
      <dgm:prSet presAssocID="{80B9E9F2-28F7-4474-88E0-6C4B7E621114}" presName="Parent1" presStyleLbl="revTx" presStyleIdx="0" presStyleCnt="3">
        <dgm:presLayoutVars>
          <dgm:chMax val="1"/>
          <dgm:chPref val="1"/>
          <dgm:bulletEnabled val="1"/>
        </dgm:presLayoutVars>
      </dgm:prSet>
      <dgm:spPr/>
      <dgm:t>
        <a:bodyPr/>
        <a:lstStyle/>
        <a:p>
          <a:endParaRPr lang="zh-CN" altLang="en-US"/>
        </a:p>
      </dgm:t>
    </dgm:pt>
    <dgm:pt modelId="{36B74C84-1721-4AA5-8DDD-96B38759DB52}" type="pres">
      <dgm:prSet presAssocID="{4D0E2722-36DF-48DD-8A4B-356692E43080}" presName="Accent2" presStyleCnt="0"/>
      <dgm:spPr/>
    </dgm:pt>
    <dgm:pt modelId="{5B003C21-96E1-445B-937E-603D42C7CA23}" type="pres">
      <dgm:prSet presAssocID="{4D0E2722-36DF-48DD-8A4B-356692E43080}" presName="Accent" presStyleLbl="node1" presStyleIdx="1" presStyleCnt="3"/>
      <dgm:spPr/>
    </dgm:pt>
    <dgm:pt modelId="{7BA51B53-22D0-4D4A-8C75-7BEA3B938A6B}" type="pres">
      <dgm:prSet presAssocID="{4D0E2722-36DF-48DD-8A4B-356692E43080}" presName="Parent2" presStyleLbl="revTx" presStyleIdx="1" presStyleCnt="3" custLinFactNeighborX="17926" custLinFactNeighborY="-5619">
        <dgm:presLayoutVars>
          <dgm:chMax val="1"/>
          <dgm:chPref val="1"/>
          <dgm:bulletEnabled val="1"/>
        </dgm:presLayoutVars>
      </dgm:prSet>
      <dgm:spPr/>
      <dgm:t>
        <a:bodyPr/>
        <a:lstStyle/>
        <a:p>
          <a:endParaRPr lang="zh-CN" altLang="en-US"/>
        </a:p>
      </dgm:t>
    </dgm:pt>
    <dgm:pt modelId="{E677ECE1-DBAB-4AF5-A6DB-866029DE2E46}" type="pres">
      <dgm:prSet presAssocID="{546C357C-EB9A-409D-8D60-0242B4F4881E}" presName="Accent3" presStyleCnt="0"/>
      <dgm:spPr/>
    </dgm:pt>
    <dgm:pt modelId="{A0AD1C30-B210-42F0-8489-1E784AA46F82}" type="pres">
      <dgm:prSet presAssocID="{546C357C-EB9A-409D-8D60-0242B4F4881E}" presName="Accent" presStyleLbl="node1" presStyleIdx="2" presStyleCnt="3"/>
      <dgm:spPr/>
    </dgm:pt>
    <dgm:pt modelId="{7E10D17E-5AFE-477E-9687-E61F6AB5C222}" type="pres">
      <dgm:prSet presAssocID="{546C357C-EB9A-409D-8D60-0242B4F4881E}" presName="Parent3" presStyleLbl="revTx" presStyleIdx="2" presStyleCnt="3">
        <dgm:presLayoutVars>
          <dgm:chMax val="1"/>
          <dgm:chPref val="1"/>
          <dgm:bulletEnabled val="1"/>
        </dgm:presLayoutVars>
      </dgm:prSet>
      <dgm:spPr/>
      <dgm:t>
        <a:bodyPr/>
        <a:lstStyle/>
        <a:p>
          <a:endParaRPr lang="zh-CN" altLang="en-US"/>
        </a:p>
      </dgm:t>
    </dgm:pt>
  </dgm:ptLst>
  <dgm:cxnLst>
    <dgm:cxn modelId="{1829D64A-3ADD-45B1-9E3D-BB6EC1A8BB03}" type="presOf" srcId="{80B9E9F2-28F7-4474-88E0-6C4B7E621114}" destId="{CF2F6D89-E37D-4720-B6CE-AD2AD67A8C62}" srcOrd="0" destOrd="0" presId="urn:microsoft.com/office/officeart/2009/layout/CircleArrowProcess"/>
    <dgm:cxn modelId="{F9CEAEE9-143B-4016-8C1A-4FFD7109B23B}" srcId="{7F8E62BF-552E-4289-B82E-5DE770414500}" destId="{4D0E2722-36DF-48DD-8A4B-356692E43080}" srcOrd="1" destOrd="0" parTransId="{880D2926-C739-4A5C-A3F3-936D7DB2EEB5}" sibTransId="{75AA9D48-8CFF-4871-9557-D2CE87A9BFDA}"/>
    <dgm:cxn modelId="{6E000FEC-4077-426A-B2DB-5833C583AEA5}" type="presOf" srcId="{4D0E2722-36DF-48DD-8A4B-356692E43080}" destId="{7BA51B53-22D0-4D4A-8C75-7BEA3B938A6B}" srcOrd="0" destOrd="0" presId="urn:microsoft.com/office/officeart/2009/layout/CircleArrowProcess"/>
    <dgm:cxn modelId="{42348259-DD86-4938-A6AA-86BA108A9CD5}" srcId="{7F8E62BF-552E-4289-B82E-5DE770414500}" destId="{546C357C-EB9A-409D-8D60-0242B4F4881E}" srcOrd="2" destOrd="0" parTransId="{876558CB-E6E0-44D1-9508-029BFC63B86A}" sibTransId="{B339C799-7F9A-4192-88FC-C678E6068080}"/>
    <dgm:cxn modelId="{B79CAE63-CE79-47E8-B3B8-4F89C7B8C2B7}" srcId="{7F8E62BF-552E-4289-B82E-5DE770414500}" destId="{80B9E9F2-28F7-4474-88E0-6C4B7E621114}" srcOrd="0" destOrd="0" parTransId="{1108B9E0-5F1A-447D-8984-4BA9DAEC95B7}" sibTransId="{BE964FDC-576D-4C36-9DCC-7886A8F7CDB7}"/>
    <dgm:cxn modelId="{02BA4228-4CC3-4FF2-875D-EDD63A5CCC50}" type="presOf" srcId="{546C357C-EB9A-409D-8D60-0242B4F4881E}" destId="{7E10D17E-5AFE-477E-9687-E61F6AB5C222}" srcOrd="0" destOrd="0" presId="urn:microsoft.com/office/officeart/2009/layout/CircleArrowProcess"/>
    <dgm:cxn modelId="{C5AE24B0-9297-473E-89EF-9240952912AD}" type="presOf" srcId="{7F8E62BF-552E-4289-B82E-5DE770414500}" destId="{C99D3F71-FE7E-4CB0-B754-9DA60CD57D97}" srcOrd="0" destOrd="0" presId="urn:microsoft.com/office/officeart/2009/layout/CircleArrowProcess"/>
    <dgm:cxn modelId="{A70B335A-2FA4-4D4D-B1D0-BA78CBE620D4}" type="presParOf" srcId="{C99D3F71-FE7E-4CB0-B754-9DA60CD57D97}" destId="{A03EDAE9-AA44-4080-9542-2A8A229DBEE3}" srcOrd="0" destOrd="0" presId="urn:microsoft.com/office/officeart/2009/layout/CircleArrowProcess"/>
    <dgm:cxn modelId="{51445B2A-ED76-4A11-B5FB-4FA8D149BDA8}" type="presParOf" srcId="{A03EDAE9-AA44-4080-9542-2A8A229DBEE3}" destId="{C5819831-90F0-4D07-B78A-9E4D9EC964D9}" srcOrd="0" destOrd="0" presId="urn:microsoft.com/office/officeart/2009/layout/CircleArrowProcess"/>
    <dgm:cxn modelId="{8451DF96-E05E-4F0F-889D-41B6CEC90394}" type="presParOf" srcId="{C99D3F71-FE7E-4CB0-B754-9DA60CD57D97}" destId="{CF2F6D89-E37D-4720-B6CE-AD2AD67A8C62}" srcOrd="1" destOrd="0" presId="urn:microsoft.com/office/officeart/2009/layout/CircleArrowProcess"/>
    <dgm:cxn modelId="{46A19D4B-BCBF-4252-9B00-FEC5C0D7E71C}" type="presParOf" srcId="{C99D3F71-FE7E-4CB0-B754-9DA60CD57D97}" destId="{36B74C84-1721-4AA5-8DDD-96B38759DB52}" srcOrd="2" destOrd="0" presId="urn:microsoft.com/office/officeart/2009/layout/CircleArrowProcess"/>
    <dgm:cxn modelId="{54C9C3CB-E1EE-4260-A8BB-B054F77B5DDA}" type="presParOf" srcId="{36B74C84-1721-4AA5-8DDD-96B38759DB52}" destId="{5B003C21-96E1-445B-937E-603D42C7CA23}" srcOrd="0" destOrd="0" presId="urn:microsoft.com/office/officeart/2009/layout/CircleArrowProcess"/>
    <dgm:cxn modelId="{B3377CEB-7824-43FA-AA85-31D993A7DA22}" type="presParOf" srcId="{C99D3F71-FE7E-4CB0-B754-9DA60CD57D97}" destId="{7BA51B53-22D0-4D4A-8C75-7BEA3B938A6B}" srcOrd="3" destOrd="0" presId="urn:microsoft.com/office/officeart/2009/layout/CircleArrowProcess"/>
    <dgm:cxn modelId="{7C0A0A38-655A-4EBE-9B32-AC42CE42404C}" type="presParOf" srcId="{C99D3F71-FE7E-4CB0-B754-9DA60CD57D97}" destId="{E677ECE1-DBAB-4AF5-A6DB-866029DE2E46}" srcOrd="4" destOrd="0" presId="urn:microsoft.com/office/officeart/2009/layout/CircleArrowProcess"/>
    <dgm:cxn modelId="{E6742254-5789-4101-A39B-A135FE2D0219}" type="presParOf" srcId="{E677ECE1-DBAB-4AF5-A6DB-866029DE2E46}" destId="{A0AD1C30-B210-42F0-8489-1E784AA46F82}" srcOrd="0" destOrd="0" presId="urn:microsoft.com/office/officeart/2009/layout/CircleArrowProcess"/>
    <dgm:cxn modelId="{ABF2F96D-2032-47D1-B29A-EEBF97BC2885}" type="presParOf" srcId="{C99D3F71-FE7E-4CB0-B754-9DA60CD57D97}" destId="{7E10D17E-5AFE-477E-9687-E61F6AB5C222}"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CB3C04-510F-4E42-AB1A-E1329DB9F027}" type="doc">
      <dgm:prSet loTypeId="urn:microsoft.com/office/officeart/2005/8/layout/hierarchy1" loCatId="hierarchy" qsTypeId="urn:microsoft.com/office/officeart/2005/8/quickstyle/simple1" qsCatId="simple" csTypeId="urn:microsoft.com/office/officeart/2005/8/colors/accent3_1" csCatId="accent3" phldr="1"/>
      <dgm:spPr/>
      <dgm:t>
        <a:bodyPr/>
        <a:lstStyle/>
        <a:p>
          <a:endParaRPr lang="zh-CN" altLang="en-US"/>
        </a:p>
      </dgm:t>
    </dgm:pt>
    <dgm:pt modelId="{470CA857-CD9B-4BAA-A872-75E48DFE907B}">
      <dgm:prSet phldrT="[文本]" custT="1"/>
      <dgm:spPr/>
      <dgm:t>
        <a:bodyPr/>
        <a:lstStyle/>
        <a:p>
          <a:r>
            <a:rPr lang="zh-CN" altLang="en-US" sz="3600" dirty="0" smtClean="0">
              <a:latin typeface="黑体" panose="02010609060101010101" pitchFamily="49" charset="-122"/>
              <a:ea typeface="黑体" panose="02010609060101010101" pitchFamily="49" charset="-122"/>
            </a:rPr>
            <a:t>第二节 社会问题的特征</a:t>
          </a:r>
          <a:endParaRPr lang="zh-CN" altLang="en-US" sz="3600" dirty="0">
            <a:latin typeface="黑体" panose="02010609060101010101" pitchFamily="49" charset="-122"/>
            <a:ea typeface="黑体" panose="02010609060101010101" pitchFamily="49" charset="-122"/>
          </a:endParaRPr>
        </a:p>
      </dgm:t>
    </dgm:pt>
    <dgm:pt modelId="{C44EBC14-0209-4657-B1EE-B516BD9B08FB}" type="parTrans" cxnId="{5D88772F-6B14-4537-A591-D3FE35FC28FC}">
      <dgm:prSet/>
      <dgm:spPr/>
      <dgm:t>
        <a:bodyPr/>
        <a:lstStyle/>
        <a:p>
          <a:endParaRPr lang="zh-CN" altLang="en-US">
            <a:latin typeface="黑体" panose="02010609060101010101" pitchFamily="49" charset="-122"/>
            <a:ea typeface="黑体" panose="02010609060101010101" pitchFamily="49" charset="-122"/>
          </a:endParaRPr>
        </a:p>
      </dgm:t>
    </dgm:pt>
    <dgm:pt modelId="{2BCF2432-F2AF-4DE8-9E71-AEFBFFF373E5}" type="sibTrans" cxnId="{5D88772F-6B14-4537-A591-D3FE35FC28FC}">
      <dgm:prSet/>
      <dgm:spPr/>
      <dgm:t>
        <a:bodyPr/>
        <a:lstStyle/>
        <a:p>
          <a:endParaRPr lang="zh-CN" altLang="en-US">
            <a:latin typeface="黑体" panose="02010609060101010101" pitchFamily="49" charset="-122"/>
            <a:ea typeface="黑体" panose="02010609060101010101" pitchFamily="49" charset="-122"/>
          </a:endParaRPr>
        </a:p>
      </dgm:t>
    </dgm:pt>
    <dgm:pt modelId="{0720187D-5CB4-4039-88B8-EEAD8148337B}">
      <dgm:prSet phldrT="[文本]" custT="1"/>
      <dgm:spPr/>
      <dgm:t>
        <a:bodyPr/>
        <a:lstStyle/>
        <a:p>
          <a:r>
            <a:rPr lang="zh-CN" altLang="en-US" sz="3200" dirty="0" smtClean="0">
              <a:latin typeface="黑体" panose="02010609060101010101" pitchFamily="49" charset="-122"/>
              <a:ea typeface="黑体" panose="02010609060101010101" pitchFamily="49" charset="-122"/>
            </a:rPr>
            <a:t>普遍性</a:t>
          </a:r>
          <a:endParaRPr lang="zh-CN" altLang="en-US" sz="3200" dirty="0">
            <a:latin typeface="黑体" panose="02010609060101010101" pitchFamily="49" charset="-122"/>
            <a:ea typeface="黑体" panose="02010609060101010101" pitchFamily="49" charset="-122"/>
          </a:endParaRPr>
        </a:p>
      </dgm:t>
    </dgm:pt>
    <dgm:pt modelId="{BEAD5F04-05B3-4445-A578-2AED7EF9E792}" type="parTrans" cxnId="{E1E7DDA7-BAB8-4B8F-A846-DC145996BDAC}">
      <dgm:prSet/>
      <dgm:spPr/>
      <dgm:t>
        <a:bodyPr/>
        <a:lstStyle/>
        <a:p>
          <a:endParaRPr lang="zh-CN" altLang="en-US">
            <a:latin typeface="黑体" panose="02010609060101010101" pitchFamily="49" charset="-122"/>
            <a:ea typeface="黑体" panose="02010609060101010101" pitchFamily="49" charset="-122"/>
          </a:endParaRPr>
        </a:p>
      </dgm:t>
    </dgm:pt>
    <dgm:pt modelId="{ACE4965A-AB6A-42B1-9760-DC97D5122CC4}" type="sibTrans" cxnId="{E1E7DDA7-BAB8-4B8F-A846-DC145996BDAC}">
      <dgm:prSet/>
      <dgm:spPr/>
      <dgm:t>
        <a:bodyPr/>
        <a:lstStyle/>
        <a:p>
          <a:endParaRPr lang="zh-CN" altLang="en-US">
            <a:latin typeface="黑体" panose="02010609060101010101" pitchFamily="49" charset="-122"/>
            <a:ea typeface="黑体" panose="02010609060101010101" pitchFamily="49" charset="-122"/>
          </a:endParaRPr>
        </a:p>
      </dgm:t>
    </dgm:pt>
    <dgm:pt modelId="{67B82879-1DE1-4A3D-B597-31CF9AC28209}">
      <dgm:prSet phldrT="[文本]" custT="1"/>
      <dgm:spPr/>
      <dgm:t>
        <a:bodyPr/>
        <a:lstStyle/>
        <a:p>
          <a:r>
            <a:rPr lang="zh-CN" altLang="en-US" sz="3200" dirty="0" smtClean="0">
              <a:latin typeface="黑体" panose="02010609060101010101" pitchFamily="49" charset="-122"/>
              <a:ea typeface="黑体" panose="02010609060101010101" pitchFamily="49" charset="-122"/>
            </a:rPr>
            <a:t>复杂性</a:t>
          </a:r>
          <a:endParaRPr lang="zh-CN" altLang="en-US" sz="3200" dirty="0">
            <a:latin typeface="黑体" panose="02010609060101010101" pitchFamily="49" charset="-122"/>
            <a:ea typeface="黑体" panose="02010609060101010101" pitchFamily="49" charset="-122"/>
          </a:endParaRPr>
        </a:p>
      </dgm:t>
    </dgm:pt>
    <dgm:pt modelId="{B7CB1E1F-3CCC-4209-8B46-C5529DD773B7}" type="parTrans" cxnId="{C0FC2370-0306-4347-926C-35D35E86E7EB}">
      <dgm:prSet/>
      <dgm:spPr/>
      <dgm:t>
        <a:bodyPr/>
        <a:lstStyle/>
        <a:p>
          <a:endParaRPr lang="zh-CN" altLang="en-US">
            <a:latin typeface="黑体" panose="02010609060101010101" pitchFamily="49" charset="-122"/>
            <a:ea typeface="黑体" panose="02010609060101010101" pitchFamily="49" charset="-122"/>
          </a:endParaRPr>
        </a:p>
      </dgm:t>
    </dgm:pt>
    <dgm:pt modelId="{B91205F4-15A5-470A-B32C-2E54C5689D79}" type="sibTrans" cxnId="{C0FC2370-0306-4347-926C-35D35E86E7EB}">
      <dgm:prSet/>
      <dgm:spPr/>
      <dgm:t>
        <a:bodyPr/>
        <a:lstStyle/>
        <a:p>
          <a:endParaRPr lang="zh-CN" altLang="en-US">
            <a:latin typeface="黑体" panose="02010609060101010101" pitchFamily="49" charset="-122"/>
            <a:ea typeface="黑体" panose="02010609060101010101" pitchFamily="49" charset="-122"/>
          </a:endParaRPr>
        </a:p>
      </dgm:t>
    </dgm:pt>
    <dgm:pt modelId="{EB04D5F6-1BC1-45A8-97C5-C853A90E25BE}">
      <dgm:prSet phldrT="[文本]" custT="1"/>
      <dgm:spPr/>
      <dgm:t>
        <a:bodyPr/>
        <a:lstStyle/>
        <a:p>
          <a:r>
            <a:rPr lang="zh-CN" altLang="en-US" sz="3200" dirty="0" smtClean="0">
              <a:latin typeface="黑体" panose="02010609060101010101" pitchFamily="49" charset="-122"/>
              <a:ea typeface="黑体" panose="02010609060101010101" pitchFamily="49" charset="-122"/>
            </a:rPr>
            <a:t>持久性</a:t>
          </a:r>
          <a:endParaRPr lang="zh-CN" altLang="en-US" sz="3200" dirty="0">
            <a:latin typeface="黑体" panose="02010609060101010101" pitchFamily="49" charset="-122"/>
            <a:ea typeface="黑体" panose="02010609060101010101" pitchFamily="49" charset="-122"/>
          </a:endParaRPr>
        </a:p>
      </dgm:t>
    </dgm:pt>
    <dgm:pt modelId="{C16FE515-F7E3-430A-AB6B-6899DF534CC7}" type="parTrans" cxnId="{7483433D-DCD4-4B92-A1FD-EDCB594251B5}">
      <dgm:prSet/>
      <dgm:spPr/>
      <dgm:t>
        <a:bodyPr/>
        <a:lstStyle/>
        <a:p>
          <a:endParaRPr lang="zh-CN" altLang="en-US">
            <a:latin typeface="黑体" panose="02010609060101010101" pitchFamily="49" charset="-122"/>
            <a:ea typeface="黑体" panose="02010609060101010101" pitchFamily="49" charset="-122"/>
          </a:endParaRPr>
        </a:p>
      </dgm:t>
    </dgm:pt>
    <dgm:pt modelId="{B2BB2D9B-5E24-472E-8FAC-777961D95086}" type="sibTrans" cxnId="{7483433D-DCD4-4B92-A1FD-EDCB594251B5}">
      <dgm:prSet/>
      <dgm:spPr/>
      <dgm:t>
        <a:bodyPr/>
        <a:lstStyle/>
        <a:p>
          <a:endParaRPr lang="zh-CN" altLang="en-US">
            <a:latin typeface="黑体" panose="02010609060101010101" pitchFamily="49" charset="-122"/>
            <a:ea typeface="黑体" panose="02010609060101010101" pitchFamily="49" charset="-122"/>
          </a:endParaRPr>
        </a:p>
      </dgm:t>
    </dgm:pt>
    <dgm:pt modelId="{099E6908-1467-4DBB-9E84-A4EAC2F71CA9}">
      <dgm:prSet phldrT="[文本]" custT="1"/>
      <dgm:spPr/>
      <dgm:t>
        <a:bodyPr/>
        <a:lstStyle/>
        <a:p>
          <a:r>
            <a:rPr lang="zh-CN" altLang="en-US" sz="3200" dirty="0" smtClean="0">
              <a:latin typeface="黑体" panose="02010609060101010101" pitchFamily="49" charset="-122"/>
              <a:ea typeface="黑体" panose="02010609060101010101" pitchFamily="49" charset="-122"/>
            </a:rPr>
            <a:t>历史性</a:t>
          </a:r>
          <a:endParaRPr lang="zh-CN" altLang="en-US" sz="3200" dirty="0">
            <a:latin typeface="黑体" panose="02010609060101010101" pitchFamily="49" charset="-122"/>
            <a:ea typeface="黑体" panose="02010609060101010101" pitchFamily="49" charset="-122"/>
          </a:endParaRPr>
        </a:p>
      </dgm:t>
    </dgm:pt>
    <dgm:pt modelId="{760F70DE-CAD1-4778-8ECE-930AA2FA7B53}" type="parTrans" cxnId="{8EF42B08-D375-4A68-8C9D-38F6D7825525}">
      <dgm:prSet/>
      <dgm:spPr/>
      <dgm:t>
        <a:bodyPr/>
        <a:lstStyle/>
        <a:p>
          <a:endParaRPr lang="zh-CN" altLang="en-US">
            <a:latin typeface="黑体" panose="02010609060101010101" pitchFamily="49" charset="-122"/>
            <a:ea typeface="黑体" panose="02010609060101010101" pitchFamily="49" charset="-122"/>
          </a:endParaRPr>
        </a:p>
      </dgm:t>
    </dgm:pt>
    <dgm:pt modelId="{452F189C-BC86-4551-BBA9-6A072735F1C1}" type="sibTrans" cxnId="{8EF42B08-D375-4A68-8C9D-38F6D7825525}">
      <dgm:prSet/>
      <dgm:spPr/>
      <dgm:t>
        <a:bodyPr/>
        <a:lstStyle/>
        <a:p>
          <a:endParaRPr lang="zh-CN" altLang="en-US">
            <a:latin typeface="黑体" panose="02010609060101010101" pitchFamily="49" charset="-122"/>
            <a:ea typeface="黑体" panose="02010609060101010101" pitchFamily="49" charset="-122"/>
          </a:endParaRPr>
        </a:p>
      </dgm:t>
    </dgm:pt>
    <dgm:pt modelId="{4378BCE1-9734-4664-850E-8B1A3BE6F636}">
      <dgm:prSet phldrT="[文本]" custT="1"/>
      <dgm:spPr/>
      <dgm:t>
        <a:bodyPr/>
        <a:lstStyle/>
        <a:p>
          <a:r>
            <a:rPr lang="zh-CN" altLang="en-US" sz="3200" dirty="0" smtClean="0">
              <a:latin typeface="黑体" panose="02010609060101010101" pitchFamily="49" charset="-122"/>
              <a:ea typeface="黑体" panose="02010609060101010101" pitchFamily="49" charset="-122"/>
            </a:rPr>
            <a:t>变异性</a:t>
          </a:r>
          <a:endParaRPr lang="zh-CN" altLang="en-US" sz="3200" dirty="0">
            <a:latin typeface="黑体" panose="02010609060101010101" pitchFamily="49" charset="-122"/>
            <a:ea typeface="黑体" panose="02010609060101010101" pitchFamily="49" charset="-122"/>
          </a:endParaRPr>
        </a:p>
      </dgm:t>
    </dgm:pt>
    <dgm:pt modelId="{75E472A9-32E7-4EE6-9743-885855F07B19}" type="parTrans" cxnId="{60950CCB-BA15-43C1-8C80-A3FAB517D76B}">
      <dgm:prSet/>
      <dgm:spPr/>
      <dgm:t>
        <a:bodyPr/>
        <a:lstStyle/>
        <a:p>
          <a:endParaRPr lang="zh-CN" altLang="en-US">
            <a:latin typeface="黑体" panose="02010609060101010101" pitchFamily="49" charset="-122"/>
            <a:ea typeface="黑体" panose="02010609060101010101" pitchFamily="49" charset="-122"/>
          </a:endParaRPr>
        </a:p>
      </dgm:t>
    </dgm:pt>
    <dgm:pt modelId="{23F43BDE-54CD-4E22-8496-45782A3FFA6E}" type="sibTrans" cxnId="{60950CCB-BA15-43C1-8C80-A3FAB517D76B}">
      <dgm:prSet/>
      <dgm:spPr/>
      <dgm:t>
        <a:bodyPr/>
        <a:lstStyle/>
        <a:p>
          <a:endParaRPr lang="zh-CN" altLang="en-US">
            <a:latin typeface="黑体" panose="02010609060101010101" pitchFamily="49" charset="-122"/>
            <a:ea typeface="黑体" panose="02010609060101010101" pitchFamily="49" charset="-122"/>
          </a:endParaRPr>
        </a:p>
      </dgm:t>
    </dgm:pt>
    <dgm:pt modelId="{406AD71B-B994-45AC-AFEF-8D56F138E693}" type="pres">
      <dgm:prSet presAssocID="{B2CB3C04-510F-4E42-AB1A-E1329DB9F027}" presName="hierChild1" presStyleCnt="0">
        <dgm:presLayoutVars>
          <dgm:chPref val="1"/>
          <dgm:dir/>
          <dgm:animOne val="branch"/>
          <dgm:animLvl val="lvl"/>
          <dgm:resizeHandles/>
        </dgm:presLayoutVars>
      </dgm:prSet>
      <dgm:spPr/>
      <dgm:t>
        <a:bodyPr/>
        <a:lstStyle/>
        <a:p>
          <a:endParaRPr lang="zh-CN" altLang="en-US"/>
        </a:p>
      </dgm:t>
    </dgm:pt>
    <dgm:pt modelId="{529E600A-1036-41F7-8EE0-E21115710ED2}" type="pres">
      <dgm:prSet presAssocID="{470CA857-CD9B-4BAA-A872-75E48DFE907B}" presName="hierRoot1" presStyleCnt="0"/>
      <dgm:spPr/>
    </dgm:pt>
    <dgm:pt modelId="{C08637D0-5474-4C58-A34B-6FE5F0B1AEE4}" type="pres">
      <dgm:prSet presAssocID="{470CA857-CD9B-4BAA-A872-75E48DFE907B}" presName="composite" presStyleCnt="0"/>
      <dgm:spPr/>
    </dgm:pt>
    <dgm:pt modelId="{68024B9F-2C84-4BF5-BF53-A5952DD5B944}" type="pres">
      <dgm:prSet presAssocID="{470CA857-CD9B-4BAA-A872-75E48DFE907B}" presName="background" presStyleLbl="node0" presStyleIdx="0" presStyleCnt="1"/>
      <dgm:spPr/>
    </dgm:pt>
    <dgm:pt modelId="{1FC35763-8F08-4ED9-B9B8-0A26EF2F18C0}" type="pres">
      <dgm:prSet presAssocID="{470CA857-CD9B-4BAA-A872-75E48DFE907B}" presName="text" presStyleLbl="fgAcc0" presStyleIdx="0" presStyleCnt="1" custScaleX="357177">
        <dgm:presLayoutVars>
          <dgm:chPref val="3"/>
        </dgm:presLayoutVars>
      </dgm:prSet>
      <dgm:spPr/>
      <dgm:t>
        <a:bodyPr/>
        <a:lstStyle/>
        <a:p>
          <a:endParaRPr lang="zh-CN" altLang="en-US"/>
        </a:p>
      </dgm:t>
    </dgm:pt>
    <dgm:pt modelId="{5499CD12-AB01-4817-915A-0FCDB0573CED}" type="pres">
      <dgm:prSet presAssocID="{470CA857-CD9B-4BAA-A872-75E48DFE907B}" presName="hierChild2" presStyleCnt="0"/>
      <dgm:spPr/>
    </dgm:pt>
    <dgm:pt modelId="{EEC843C0-3205-43FE-BA64-E12A1732F424}" type="pres">
      <dgm:prSet presAssocID="{BEAD5F04-05B3-4445-A578-2AED7EF9E792}" presName="Name10" presStyleLbl="parChTrans1D2" presStyleIdx="0" presStyleCnt="5"/>
      <dgm:spPr/>
      <dgm:t>
        <a:bodyPr/>
        <a:lstStyle/>
        <a:p>
          <a:endParaRPr lang="zh-CN" altLang="en-US"/>
        </a:p>
      </dgm:t>
    </dgm:pt>
    <dgm:pt modelId="{47BC0A91-5138-492F-B1E5-D35D85B6FE36}" type="pres">
      <dgm:prSet presAssocID="{0720187D-5CB4-4039-88B8-EEAD8148337B}" presName="hierRoot2" presStyleCnt="0"/>
      <dgm:spPr/>
    </dgm:pt>
    <dgm:pt modelId="{7A93219B-3822-42DC-A23E-67F9B89EC230}" type="pres">
      <dgm:prSet presAssocID="{0720187D-5CB4-4039-88B8-EEAD8148337B}" presName="composite2" presStyleCnt="0"/>
      <dgm:spPr/>
    </dgm:pt>
    <dgm:pt modelId="{5176DFFA-D717-4762-8A3B-F6B9F4EC16B3}" type="pres">
      <dgm:prSet presAssocID="{0720187D-5CB4-4039-88B8-EEAD8148337B}" presName="background2" presStyleLbl="node2" presStyleIdx="0" presStyleCnt="5"/>
      <dgm:spPr/>
    </dgm:pt>
    <dgm:pt modelId="{99981D01-6DDF-47B8-AE9E-B10F6C3400A6}" type="pres">
      <dgm:prSet presAssocID="{0720187D-5CB4-4039-88B8-EEAD8148337B}" presName="text2" presStyleLbl="fgAcc2" presStyleIdx="0" presStyleCnt="5">
        <dgm:presLayoutVars>
          <dgm:chPref val="3"/>
        </dgm:presLayoutVars>
      </dgm:prSet>
      <dgm:spPr/>
      <dgm:t>
        <a:bodyPr/>
        <a:lstStyle/>
        <a:p>
          <a:endParaRPr lang="zh-CN" altLang="en-US"/>
        </a:p>
      </dgm:t>
    </dgm:pt>
    <dgm:pt modelId="{1E9773AB-418A-4B62-A807-E531C4293512}" type="pres">
      <dgm:prSet presAssocID="{0720187D-5CB4-4039-88B8-EEAD8148337B}" presName="hierChild3" presStyleCnt="0"/>
      <dgm:spPr/>
    </dgm:pt>
    <dgm:pt modelId="{4128EC83-E509-41D0-B832-869183748606}" type="pres">
      <dgm:prSet presAssocID="{B7CB1E1F-3CCC-4209-8B46-C5529DD773B7}" presName="Name10" presStyleLbl="parChTrans1D2" presStyleIdx="1" presStyleCnt="5"/>
      <dgm:spPr/>
      <dgm:t>
        <a:bodyPr/>
        <a:lstStyle/>
        <a:p>
          <a:endParaRPr lang="zh-CN" altLang="en-US"/>
        </a:p>
      </dgm:t>
    </dgm:pt>
    <dgm:pt modelId="{F6AEC2B0-4702-46D5-A413-0DC3C675B6E1}" type="pres">
      <dgm:prSet presAssocID="{67B82879-1DE1-4A3D-B597-31CF9AC28209}" presName="hierRoot2" presStyleCnt="0"/>
      <dgm:spPr/>
    </dgm:pt>
    <dgm:pt modelId="{8EE5C933-26D1-4D2C-9708-7712C9B024D1}" type="pres">
      <dgm:prSet presAssocID="{67B82879-1DE1-4A3D-B597-31CF9AC28209}" presName="composite2" presStyleCnt="0"/>
      <dgm:spPr/>
    </dgm:pt>
    <dgm:pt modelId="{5B7C6853-3E28-4124-A789-726D2C8B303B}" type="pres">
      <dgm:prSet presAssocID="{67B82879-1DE1-4A3D-B597-31CF9AC28209}" presName="background2" presStyleLbl="node2" presStyleIdx="1" presStyleCnt="5"/>
      <dgm:spPr/>
    </dgm:pt>
    <dgm:pt modelId="{C046A87F-D89B-4E09-821A-F462A23AE22F}" type="pres">
      <dgm:prSet presAssocID="{67B82879-1DE1-4A3D-B597-31CF9AC28209}" presName="text2" presStyleLbl="fgAcc2" presStyleIdx="1" presStyleCnt="5">
        <dgm:presLayoutVars>
          <dgm:chPref val="3"/>
        </dgm:presLayoutVars>
      </dgm:prSet>
      <dgm:spPr/>
      <dgm:t>
        <a:bodyPr/>
        <a:lstStyle/>
        <a:p>
          <a:endParaRPr lang="zh-CN" altLang="en-US"/>
        </a:p>
      </dgm:t>
    </dgm:pt>
    <dgm:pt modelId="{CD2E3E68-56DD-4FE9-89D1-BC0255634F5F}" type="pres">
      <dgm:prSet presAssocID="{67B82879-1DE1-4A3D-B597-31CF9AC28209}" presName="hierChild3" presStyleCnt="0"/>
      <dgm:spPr/>
    </dgm:pt>
    <dgm:pt modelId="{4276547D-89C3-44C8-AD74-72A6F69C9E7A}" type="pres">
      <dgm:prSet presAssocID="{C16FE515-F7E3-430A-AB6B-6899DF534CC7}" presName="Name10" presStyleLbl="parChTrans1D2" presStyleIdx="2" presStyleCnt="5"/>
      <dgm:spPr/>
      <dgm:t>
        <a:bodyPr/>
        <a:lstStyle/>
        <a:p>
          <a:endParaRPr lang="zh-CN" altLang="en-US"/>
        </a:p>
      </dgm:t>
    </dgm:pt>
    <dgm:pt modelId="{47DBCE8E-A55B-4DFF-85D1-49898C760154}" type="pres">
      <dgm:prSet presAssocID="{EB04D5F6-1BC1-45A8-97C5-C853A90E25BE}" presName="hierRoot2" presStyleCnt="0"/>
      <dgm:spPr/>
    </dgm:pt>
    <dgm:pt modelId="{22BDFDCC-0F74-419B-B2E3-686112944E9C}" type="pres">
      <dgm:prSet presAssocID="{EB04D5F6-1BC1-45A8-97C5-C853A90E25BE}" presName="composite2" presStyleCnt="0"/>
      <dgm:spPr/>
    </dgm:pt>
    <dgm:pt modelId="{EED67C75-8D23-4EC1-921F-E88921DE00CE}" type="pres">
      <dgm:prSet presAssocID="{EB04D5F6-1BC1-45A8-97C5-C853A90E25BE}" presName="background2" presStyleLbl="node2" presStyleIdx="2" presStyleCnt="5"/>
      <dgm:spPr/>
    </dgm:pt>
    <dgm:pt modelId="{02EFD3F7-502D-42B6-92B6-DDB0425CB3AE}" type="pres">
      <dgm:prSet presAssocID="{EB04D5F6-1BC1-45A8-97C5-C853A90E25BE}" presName="text2" presStyleLbl="fgAcc2" presStyleIdx="2" presStyleCnt="5">
        <dgm:presLayoutVars>
          <dgm:chPref val="3"/>
        </dgm:presLayoutVars>
      </dgm:prSet>
      <dgm:spPr/>
      <dgm:t>
        <a:bodyPr/>
        <a:lstStyle/>
        <a:p>
          <a:endParaRPr lang="zh-CN" altLang="en-US"/>
        </a:p>
      </dgm:t>
    </dgm:pt>
    <dgm:pt modelId="{20867BD1-FFE6-46D4-8E81-C062058E920F}" type="pres">
      <dgm:prSet presAssocID="{EB04D5F6-1BC1-45A8-97C5-C853A90E25BE}" presName="hierChild3" presStyleCnt="0"/>
      <dgm:spPr/>
    </dgm:pt>
    <dgm:pt modelId="{BCDD2517-FED0-4D3B-82CF-76A895CB4CD6}" type="pres">
      <dgm:prSet presAssocID="{760F70DE-CAD1-4778-8ECE-930AA2FA7B53}" presName="Name10" presStyleLbl="parChTrans1D2" presStyleIdx="3" presStyleCnt="5"/>
      <dgm:spPr/>
      <dgm:t>
        <a:bodyPr/>
        <a:lstStyle/>
        <a:p>
          <a:endParaRPr lang="zh-CN" altLang="en-US"/>
        </a:p>
      </dgm:t>
    </dgm:pt>
    <dgm:pt modelId="{A5CA9ABC-B8D5-4FAB-8C4B-59CD06389691}" type="pres">
      <dgm:prSet presAssocID="{099E6908-1467-4DBB-9E84-A4EAC2F71CA9}" presName="hierRoot2" presStyleCnt="0"/>
      <dgm:spPr/>
    </dgm:pt>
    <dgm:pt modelId="{99791981-6100-4A1D-A791-832EE1745414}" type="pres">
      <dgm:prSet presAssocID="{099E6908-1467-4DBB-9E84-A4EAC2F71CA9}" presName="composite2" presStyleCnt="0"/>
      <dgm:spPr/>
    </dgm:pt>
    <dgm:pt modelId="{B2253EC0-191F-400B-8EDC-347F9736375D}" type="pres">
      <dgm:prSet presAssocID="{099E6908-1467-4DBB-9E84-A4EAC2F71CA9}" presName="background2" presStyleLbl="node2" presStyleIdx="3" presStyleCnt="5"/>
      <dgm:spPr/>
    </dgm:pt>
    <dgm:pt modelId="{8F6B90EA-8BFF-4841-AA6D-81432A4B92E6}" type="pres">
      <dgm:prSet presAssocID="{099E6908-1467-4DBB-9E84-A4EAC2F71CA9}" presName="text2" presStyleLbl="fgAcc2" presStyleIdx="3" presStyleCnt="5">
        <dgm:presLayoutVars>
          <dgm:chPref val="3"/>
        </dgm:presLayoutVars>
      </dgm:prSet>
      <dgm:spPr/>
      <dgm:t>
        <a:bodyPr/>
        <a:lstStyle/>
        <a:p>
          <a:endParaRPr lang="zh-CN" altLang="en-US"/>
        </a:p>
      </dgm:t>
    </dgm:pt>
    <dgm:pt modelId="{1EF8B4FA-C5F6-429A-B8C3-2E5D89EB446D}" type="pres">
      <dgm:prSet presAssocID="{099E6908-1467-4DBB-9E84-A4EAC2F71CA9}" presName="hierChild3" presStyleCnt="0"/>
      <dgm:spPr/>
    </dgm:pt>
    <dgm:pt modelId="{78008888-BFF1-41AC-B184-2BE4A943B9C7}" type="pres">
      <dgm:prSet presAssocID="{75E472A9-32E7-4EE6-9743-885855F07B19}" presName="Name10" presStyleLbl="parChTrans1D2" presStyleIdx="4" presStyleCnt="5"/>
      <dgm:spPr/>
      <dgm:t>
        <a:bodyPr/>
        <a:lstStyle/>
        <a:p>
          <a:endParaRPr lang="zh-CN" altLang="en-US"/>
        </a:p>
      </dgm:t>
    </dgm:pt>
    <dgm:pt modelId="{3380B80D-63AF-4BC7-9215-8C67091520B6}" type="pres">
      <dgm:prSet presAssocID="{4378BCE1-9734-4664-850E-8B1A3BE6F636}" presName="hierRoot2" presStyleCnt="0"/>
      <dgm:spPr/>
    </dgm:pt>
    <dgm:pt modelId="{64876593-5D19-4B42-A45B-90474E5773D0}" type="pres">
      <dgm:prSet presAssocID="{4378BCE1-9734-4664-850E-8B1A3BE6F636}" presName="composite2" presStyleCnt="0"/>
      <dgm:spPr/>
    </dgm:pt>
    <dgm:pt modelId="{9C4AD3F3-2C1D-47C4-95B5-19926121D7D8}" type="pres">
      <dgm:prSet presAssocID="{4378BCE1-9734-4664-850E-8B1A3BE6F636}" presName="background2" presStyleLbl="node2" presStyleIdx="4" presStyleCnt="5"/>
      <dgm:spPr/>
    </dgm:pt>
    <dgm:pt modelId="{BB05A1B6-7B84-43B9-A898-BC8251CFEB36}" type="pres">
      <dgm:prSet presAssocID="{4378BCE1-9734-4664-850E-8B1A3BE6F636}" presName="text2" presStyleLbl="fgAcc2" presStyleIdx="4" presStyleCnt="5">
        <dgm:presLayoutVars>
          <dgm:chPref val="3"/>
        </dgm:presLayoutVars>
      </dgm:prSet>
      <dgm:spPr/>
      <dgm:t>
        <a:bodyPr/>
        <a:lstStyle/>
        <a:p>
          <a:endParaRPr lang="zh-CN" altLang="en-US"/>
        </a:p>
      </dgm:t>
    </dgm:pt>
    <dgm:pt modelId="{534488E4-959C-4116-921B-2DBCEE8A0459}" type="pres">
      <dgm:prSet presAssocID="{4378BCE1-9734-4664-850E-8B1A3BE6F636}" presName="hierChild3" presStyleCnt="0"/>
      <dgm:spPr/>
    </dgm:pt>
  </dgm:ptLst>
  <dgm:cxnLst>
    <dgm:cxn modelId="{F22E4E9D-4E26-42D0-AE04-F4E91B64F126}" type="presOf" srcId="{B2CB3C04-510F-4E42-AB1A-E1329DB9F027}" destId="{406AD71B-B994-45AC-AFEF-8D56F138E693}" srcOrd="0" destOrd="0" presId="urn:microsoft.com/office/officeart/2005/8/layout/hierarchy1"/>
    <dgm:cxn modelId="{6FB62476-40FE-4089-AB49-F1F742A30CD9}" type="presOf" srcId="{099E6908-1467-4DBB-9E84-A4EAC2F71CA9}" destId="{8F6B90EA-8BFF-4841-AA6D-81432A4B92E6}" srcOrd="0" destOrd="0" presId="urn:microsoft.com/office/officeart/2005/8/layout/hierarchy1"/>
    <dgm:cxn modelId="{5D88772F-6B14-4537-A591-D3FE35FC28FC}" srcId="{B2CB3C04-510F-4E42-AB1A-E1329DB9F027}" destId="{470CA857-CD9B-4BAA-A872-75E48DFE907B}" srcOrd="0" destOrd="0" parTransId="{C44EBC14-0209-4657-B1EE-B516BD9B08FB}" sibTransId="{2BCF2432-F2AF-4DE8-9E71-AEFBFFF373E5}"/>
    <dgm:cxn modelId="{8EF42B08-D375-4A68-8C9D-38F6D7825525}" srcId="{470CA857-CD9B-4BAA-A872-75E48DFE907B}" destId="{099E6908-1467-4DBB-9E84-A4EAC2F71CA9}" srcOrd="3" destOrd="0" parTransId="{760F70DE-CAD1-4778-8ECE-930AA2FA7B53}" sibTransId="{452F189C-BC86-4551-BBA9-6A072735F1C1}"/>
    <dgm:cxn modelId="{60950CCB-BA15-43C1-8C80-A3FAB517D76B}" srcId="{470CA857-CD9B-4BAA-A872-75E48DFE907B}" destId="{4378BCE1-9734-4664-850E-8B1A3BE6F636}" srcOrd="4" destOrd="0" parTransId="{75E472A9-32E7-4EE6-9743-885855F07B19}" sibTransId="{23F43BDE-54CD-4E22-8496-45782A3FFA6E}"/>
    <dgm:cxn modelId="{3AA26BCC-6D63-4B6C-BD67-B3C331479E9A}" type="presOf" srcId="{EB04D5F6-1BC1-45A8-97C5-C853A90E25BE}" destId="{02EFD3F7-502D-42B6-92B6-DDB0425CB3AE}" srcOrd="0" destOrd="0" presId="urn:microsoft.com/office/officeart/2005/8/layout/hierarchy1"/>
    <dgm:cxn modelId="{99CA1A0A-CE05-4F1A-AB7E-6025EF49BE93}" type="presOf" srcId="{470CA857-CD9B-4BAA-A872-75E48DFE907B}" destId="{1FC35763-8F08-4ED9-B9B8-0A26EF2F18C0}" srcOrd="0" destOrd="0" presId="urn:microsoft.com/office/officeart/2005/8/layout/hierarchy1"/>
    <dgm:cxn modelId="{C0FC2370-0306-4347-926C-35D35E86E7EB}" srcId="{470CA857-CD9B-4BAA-A872-75E48DFE907B}" destId="{67B82879-1DE1-4A3D-B597-31CF9AC28209}" srcOrd="1" destOrd="0" parTransId="{B7CB1E1F-3CCC-4209-8B46-C5529DD773B7}" sibTransId="{B91205F4-15A5-470A-B32C-2E54C5689D79}"/>
    <dgm:cxn modelId="{94BC9E2A-4EDA-4CED-AB9E-D9587B82AF2A}" type="presOf" srcId="{BEAD5F04-05B3-4445-A578-2AED7EF9E792}" destId="{EEC843C0-3205-43FE-BA64-E12A1732F424}" srcOrd="0" destOrd="0" presId="urn:microsoft.com/office/officeart/2005/8/layout/hierarchy1"/>
    <dgm:cxn modelId="{8C580686-8945-4749-B7F5-2077D5FFE30F}" type="presOf" srcId="{0720187D-5CB4-4039-88B8-EEAD8148337B}" destId="{99981D01-6DDF-47B8-AE9E-B10F6C3400A6}" srcOrd="0" destOrd="0" presId="urn:microsoft.com/office/officeart/2005/8/layout/hierarchy1"/>
    <dgm:cxn modelId="{82E46830-9025-4A15-B47D-A19240AE122F}" type="presOf" srcId="{B7CB1E1F-3CCC-4209-8B46-C5529DD773B7}" destId="{4128EC83-E509-41D0-B832-869183748606}" srcOrd="0" destOrd="0" presId="urn:microsoft.com/office/officeart/2005/8/layout/hierarchy1"/>
    <dgm:cxn modelId="{B5228F41-402F-4176-8902-71C8D17ACE25}" type="presOf" srcId="{760F70DE-CAD1-4778-8ECE-930AA2FA7B53}" destId="{BCDD2517-FED0-4D3B-82CF-76A895CB4CD6}" srcOrd="0" destOrd="0" presId="urn:microsoft.com/office/officeart/2005/8/layout/hierarchy1"/>
    <dgm:cxn modelId="{428B5DD4-1214-4064-90D5-01BCE1E4A692}" type="presOf" srcId="{75E472A9-32E7-4EE6-9743-885855F07B19}" destId="{78008888-BFF1-41AC-B184-2BE4A943B9C7}" srcOrd="0" destOrd="0" presId="urn:microsoft.com/office/officeart/2005/8/layout/hierarchy1"/>
    <dgm:cxn modelId="{A44D96E7-5C1E-4985-BAFC-D8B7805CACC0}" type="presOf" srcId="{67B82879-1DE1-4A3D-B597-31CF9AC28209}" destId="{C046A87F-D89B-4E09-821A-F462A23AE22F}" srcOrd="0" destOrd="0" presId="urn:microsoft.com/office/officeart/2005/8/layout/hierarchy1"/>
    <dgm:cxn modelId="{9F6E0380-B41A-4CAD-AD40-7FF89BB50CC8}" type="presOf" srcId="{4378BCE1-9734-4664-850E-8B1A3BE6F636}" destId="{BB05A1B6-7B84-43B9-A898-BC8251CFEB36}" srcOrd="0" destOrd="0" presId="urn:microsoft.com/office/officeart/2005/8/layout/hierarchy1"/>
    <dgm:cxn modelId="{7483433D-DCD4-4B92-A1FD-EDCB594251B5}" srcId="{470CA857-CD9B-4BAA-A872-75E48DFE907B}" destId="{EB04D5F6-1BC1-45A8-97C5-C853A90E25BE}" srcOrd="2" destOrd="0" parTransId="{C16FE515-F7E3-430A-AB6B-6899DF534CC7}" sibTransId="{B2BB2D9B-5E24-472E-8FAC-777961D95086}"/>
    <dgm:cxn modelId="{E1E7DDA7-BAB8-4B8F-A846-DC145996BDAC}" srcId="{470CA857-CD9B-4BAA-A872-75E48DFE907B}" destId="{0720187D-5CB4-4039-88B8-EEAD8148337B}" srcOrd="0" destOrd="0" parTransId="{BEAD5F04-05B3-4445-A578-2AED7EF9E792}" sibTransId="{ACE4965A-AB6A-42B1-9760-DC97D5122CC4}"/>
    <dgm:cxn modelId="{C6D53B2B-583E-4E3C-A04D-3530BB38F4BF}" type="presOf" srcId="{C16FE515-F7E3-430A-AB6B-6899DF534CC7}" destId="{4276547D-89C3-44C8-AD74-72A6F69C9E7A}" srcOrd="0" destOrd="0" presId="urn:microsoft.com/office/officeart/2005/8/layout/hierarchy1"/>
    <dgm:cxn modelId="{B8809898-4B8B-47E1-A53A-9E28E5A9DB6C}" type="presParOf" srcId="{406AD71B-B994-45AC-AFEF-8D56F138E693}" destId="{529E600A-1036-41F7-8EE0-E21115710ED2}" srcOrd="0" destOrd="0" presId="urn:microsoft.com/office/officeart/2005/8/layout/hierarchy1"/>
    <dgm:cxn modelId="{FB09930B-19E7-4884-9F9E-10F5DA4C953D}" type="presParOf" srcId="{529E600A-1036-41F7-8EE0-E21115710ED2}" destId="{C08637D0-5474-4C58-A34B-6FE5F0B1AEE4}" srcOrd="0" destOrd="0" presId="urn:microsoft.com/office/officeart/2005/8/layout/hierarchy1"/>
    <dgm:cxn modelId="{CCBDB7FE-B7BC-4D7F-8AF0-A4ABF64FBADA}" type="presParOf" srcId="{C08637D0-5474-4C58-A34B-6FE5F0B1AEE4}" destId="{68024B9F-2C84-4BF5-BF53-A5952DD5B944}" srcOrd="0" destOrd="0" presId="urn:microsoft.com/office/officeart/2005/8/layout/hierarchy1"/>
    <dgm:cxn modelId="{0CAE82CB-66C4-4FA7-9FA2-7CBBCBBBD830}" type="presParOf" srcId="{C08637D0-5474-4C58-A34B-6FE5F0B1AEE4}" destId="{1FC35763-8F08-4ED9-B9B8-0A26EF2F18C0}" srcOrd="1" destOrd="0" presId="urn:microsoft.com/office/officeart/2005/8/layout/hierarchy1"/>
    <dgm:cxn modelId="{DFBB895F-A180-4550-9084-30D4C91BD8E8}" type="presParOf" srcId="{529E600A-1036-41F7-8EE0-E21115710ED2}" destId="{5499CD12-AB01-4817-915A-0FCDB0573CED}" srcOrd="1" destOrd="0" presId="urn:microsoft.com/office/officeart/2005/8/layout/hierarchy1"/>
    <dgm:cxn modelId="{B600710F-C3B7-460E-ABCA-D9F7412FDEAE}" type="presParOf" srcId="{5499CD12-AB01-4817-915A-0FCDB0573CED}" destId="{EEC843C0-3205-43FE-BA64-E12A1732F424}" srcOrd="0" destOrd="0" presId="urn:microsoft.com/office/officeart/2005/8/layout/hierarchy1"/>
    <dgm:cxn modelId="{C20B31F4-7DB0-4516-9ACF-B81EF49D53DF}" type="presParOf" srcId="{5499CD12-AB01-4817-915A-0FCDB0573CED}" destId="{47BC0A91-5138-492F-B1E5-D35D85B6FE36}" srcOrd="1" destOrd="0" presId="urn:microsoft.com/office/officeart/2005/8/layout/hierarchy1"/>
    <dgm:cxn modelId="{795B4A1C-9F11-430E-A84E-7303AFC16288}" type="presParOf" srcId="{47BC0A91-5138-492F-B1E5-D35D85B6FE36}" destId="{7A93219B-3822-42DC-A23E-67F9B89EC230}" srcOrd="0" destOrd="0" presId="urn:microsoft.com/office/officeart/2005/8/layout/hierarchy1"/>
    <dgm:cxn modelId="{A0D1EE2C-E339-40D1-AC76-EF9D4066CBC4}" type="presParOf" srcId="{7A93219B-3822-42DC-A23E-67F9B89EC230}" destId="{5176DFFA-D717-4762-8A3B-F6B9F4EC16B3}" srcOrd="0" destOrd="0" presId="urn:microsoft.com/office/officeart/2005/8/layout/hierarchy1"/>
    <dgm:cxn modelId="{3E4962E2-1E85-4C44-B171-37A2EC84CD88}" type="presParOf" srcId="{7A93219B-3822-42DC-A23E-67F9B89EC230}" destId="{99981D01-6DDF-47B8-AE9E-B10F6C3400A6}" srcOrd="1" destOrd="0" presId="urn:microsoft.com/office/officeart/2005/8/layout/hierarchy1"/>
    <dgm:cxn modelId="{BB91C5A7-2381-4092-A742-B497BAEB81A2}" type="presParOf" srcId="{47BC0A91-5138-492F-B1E5-D35D85B6FE36}" destId="{1E9773AB-418A-4B62-A807-E531C4293512}" srcOrd="1" destOrd="0" presId="urn:microsoft.com/office/officeart/2005/8/layout/hierarchy1"/>
    <dgm:cxn modelId="{E5C61EB2-3F73-454B-9DA4-1BB985E1A2B1}" type="presParOf" srcId="{5499CD12-AB01-4817-915A-0FCDB0573CED}" destId="{4128EC83-E509-41D0-B832-869183748606}" srcOrd="2" destOrd="0" presId="urn:microsoft.com/office/officeart/2005/8/layout/hierarchy1"/>
    <dgm:cxn modelId="{5E9509D6-FCD4-4033-862E-5FD1E7282F65}" type="presParOf" srcId="{5499CD12-AB01-4817-915A-0FCDB0573CED}" destId="{F6AEC2B0-4702-46D5-A413-0DC3C675B6E1}" srcOrd="3" destOrd="0" presId="urn:microsoft.com/office/officeart/2005/8/layout/hierarchy1"/>
    <dgm:cxn modelId="{52A22BDB-2190-4F71-BB88-5C070D5DDC0B}" type="presParOf" srcId="{F6AEC2B0-4702-46D5-A413-0DC3C675B6E1}" destId="{8EE5C933-26D1-4D2C-9708-7712C9B024D1}" srcOrd="0" destOrd="0" presId="urn:microsoft.com/office/officeart/2005/8/layout/hierarchy1"/>
    <dgm:cxn modelId="{FD7E6550-D6C4-4C11-9C07-0D7531FB1E32}" type="presParOf" srcId="{8EE5C933-26D1-4D2C-9708-7712C9B024D1}" destId="{5B7C6853-3E28-4124-A789-726D2C8B303B}" srcOrd="0" destOrd="0" presId="urn:microsoft.com/office/officeart/2005/8/layout/hierarchy1"/>
    <dgm:cxn modelId="{DE16417E-74E4-4D2C-B699-D0C99425D0CC}" type="presParOf" srcId="{8EE5C933-26D1-4D2C-9708-7712C9B024D1}" destId="{C046A87F-D89B-4E09-821A-F462A23AE22F}" srcOrd="1" destOrd="0" presId="urn:microsoft.com/office/officeart/2005/8/layout/hierarchy1"/>
    <dgm:cxn modelId="{D7A8D1B6-9FA0-40F0-B35A-504700F1AE4D}" type="presParOf" srcId="{F6AEC2B0-4702-46D5-A413-0DC3C675B6E1}" destId="{CD2E3E68-56DD-4FE9-89D1-BC0255634F5F}" srcOrd="1" destOrd="0" presId="urn:microsoft.com/office/officeart/2005/8/layout/hierarchy1"/>
    <dgm:cxn modelId="{0C759FDC-1BB3-4CBD-822A-4786E2F18BE1}" type="presParOf" srcId="{5499CD12-AB01-4817-915A-0FCDB0573CED}" destId="{4276547D-89C3-44C8-AD74-72A6F69C9E7A}" srcOrd="4" destOrd="0" presId="urn:microsoft.com/office/officeart/2005/8/layout/hierarchy1"/>
    <dgm:cxn modelId="{A4181600-88A6-4C28-AE32-A508B61CA727}" type="presParOf" srcId="{5499CD12-AB01-4817-915A-0FCDB0573CED}" destId="{47DBCE8E-A55B-4DFF-85D1-49898C760154}" srcOrd="5" destOrd="0" presId="urn:microsoft.com/office/officeart/2005/8/layout/hierarchy1"/>
    <dgm:cxn modelId="{A3EA964D-9626-49D7-910B-A04B6C793236}" type="presParOf" srcId="{47DBCE8E-A55B-4DFF-85D1-49898C760154}" destId="{22BDFDCC-0F74-419B-B2E3-686112944E9C}" srcOrd="0" destOrd="0" presId="urn:microsoft.com/office/officeart/2005/8/layout/hierarchy1"/>
    <dgm:cxn modelId="{ED82FB32-0260-4B7F-A147-C210377438A3}" type="presParOf" srcId="{22BDFDCC-0F74-419B-B2E3-686112944E9C}" destId="{EED67C75-8D23-4EC1-921F-E88921DE00CE}" srcOrd="0" destOrd="0" presId="urn:microsoft.com/office/officeart/2005/8/layout/hierarchy1"/>
    <dgm:cxn modelId="{E337CFE4-2139-46BC-83F9-4831BD9C36B8}" type="presParOf" srcId="{22BDFDCC-0F74-419B-B2E3-686112944E9C}" destId="{02EFD3F7-502D-42B6-92B6-DDB0425CB3AE}" srcOrd="1" destOrd="0" presId="urn:microsoft.com/office/officeart/2005/8/layout/hierarchy1"/>
    <dgm:cxn modelId="{A52A9918-15A3-4A0C-9A74-E09CA486AEFC}" type="presParOf" srcId="{47DBCE8E-A55B-4DFF-85D1-49898C760154}" destId="{20867BD1-FFE6-46D4-8E81-C062058E920F}" srcOrd="1" destOrd="0" presId="urn:microsoft.com/office/officeart/2005/8/layout/hierarchy1"/>
    <dgm:cxn modelId="{39319A42-6270-4307-9887-C687A553A815}" type="presParOf" srcId="{5499CD12-AB01-4817-915A-0FCDB0573CED}" destId="{BCDD2517-FED0-4D3B-82CF-76A895CB4CD6}" srcOrd="6" destOrd="0" presId="urn:microsoft.com/office/officeart/2005/8/layout/hierarchy1"/>
    <dgm:cxn modelId="{19787296-DADB-40D8-B9F8-B63D9FDE5609}" type="presParOf" srcId="{5499CD12-AB01-4817-915A-0FCDB0573CED}" destId="{A5CA9ABC-B8D5-4FAB-8C4B-59CD06389691}" srcOrd="7" destOrd="0" presId="urn:microsoft.com/office/officeart/2005/8/layout/hierarchy1"/>
    <dgm:cxn modelId="{E041F6A0-9423-4E9B-B4FF-FA27806DBE77}" type="presParOf" srcId="{A5CA9ABC-B8D5-4FAB-8C4B-59CD06389691}" destId="{99791981-6100-4A1D-A791-832EE1745414}" srcOrd="0" destOrd="0" presId="urn:microsoft.com/office/officeart/2005/8/layout/hierarchy1"/>
    <dgm:cxn modelId="{7C74C784-31CE-4F46-BDBE-FEF9896AF301}" type="presParOf" srcId="{99791981-6100-4A1D-A791-832EE1745414}" destId="{B2253EC0-191F-400B-8EDC-347F9736375D}" srcOrd="0" destOrd="0" presId="urn:microsoft.com/office/officeart/2005/8/layout/hierarchy1"/>
    <dgm:cxn modelId="{3A58ABF2-A2DF-4416-BE5F-748A3E34F7AB}" type="presParOf" srcId="{99791981-6100-4A1D-A791-832EE1745414}" destId="{8F6B90EA-8BFF-4841-AA6D-81432A4B92E6}" srcOrd="1" destOrd="0" presId="urn:microsoft.com/office/officeart/2005/8/layout/hierarchy1"/>
    <dgm:cxn modelId="{89300C96-B4B6-43E6-B97B-01181EC0493C}" type="presParOf" srcId="{A5CA9ABC-B8D5-4FAB-8C4B-59CD06389691}" destId="{1EF8B4FA-C5F6-429A-B8C3-2E5D89EB446D}" srcOrd="1" destOrd="0" presId="urn:microsoft.com/office/officeart/2005/8/layout/hierarchy1"/>
    <dgm:cxn modelId="{154FBAB1-66A9-495A-9A5D-AC1F16445E9C}" type="presParOf" srcId="{5499CD12-AB01-4817-915A-0FCDB0573CED}" destId="{78008888-BFF1-41AC-B184-2BE4A943B9C7}" srcOrd="8" destOrd="0" presId="urn:microsoft.com/office/officeart/2005/8/layout/hierarchy1"/>
    <dgm:cxn modelId="{64B064E5-7E71-46C5-ADB9-43143DCFD725}" type="presParOf" srcId="{5499CD12-AB01-4817-915A-0FCDB0573CED}" destId="{3380B80D-63AF-4BC7-9215-8C67091520B6}" srcOrd="9" destOrd="0" presId="urn:microsoft.com/office/officeart/2005/8/layout/hierarchy1"/>
    <dgm:cxn modelId="{91172399-0486-4AED-BBF5-7DDC9225ADBE}" type="presParOf" srcId="{3380B80D-63AF-4BC7-9215-8C67091520B6}" destId="{64876593-5D19-4B42-A45B-90474E5773D0}" srcOrd="0" destOrd="0" presId="urn:microsoft.com/office/officeart/2005/8/layout/hierarchy1"/>
    <dgm:cxn modelId="{1131A381-30E1-4EE9-A4E7-60B7B45F6A61}" type="presParOf" srcId="{64876593-5D19-4B42-A45B-90474E5773D0}" destId="{9C4AD3F3-2C1D-47C4-95B5-19926121D7D8}" srcOrd="0" destOrd="0" presId="urn:microsoft.com/office/officeart/2005/8/layout/hierarchy1"/>
    <dgm:cxn modelId="{831ED1A6-9156-4D81-8CF2-C7F737FF6E69}" type="presParOf" srcId="{64876593-5D19-4B42-A45B-90474E5773D0}" destId="{BB05A1B6-7B84-43B9-A898-BC8251CFEB36}" srcOrd="1" destOrd="0" presId="urn:microsoft.com/office/officeart/2005/8/layout/hierarchy1"/>
    <dgm:cxn modelId="{8F6AF1FF-AA11-400E-826B-714575995D50}" type="presParOf" srcId="{3380B80D-63AF-4BC7-9215-8C67091520B6}" destId="{534488E4-959C-4116-921B-2DBCEE8A045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CFC0F6-73F6-42AD-86C3-BC6AA9AD9D78}"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zh-CN" altLang="en-US"/>
        </a:p>
      </dgm:t>
    </dgm:pt>
    <dgm:pt modelId="{31A44831-D6E0-49E0-9034-AED835FD3E73}">
      <dgm:prSet phldrT="[文本]"/>
      <dgm:spPr/>
      <dgm:t>
        <a:bodyPr/>
        <a:lstStyle/>
        <a:p>
          <a:r>
            <a:rPr lang="zh-CN" altLang="en-US" dirty="0" smtClean="0"/>
            <a:t>社会问题的对象</a:t>
          </a:r>
          <a:endParaRPr lang="zh-CN" altLang="en-US" dirty="0"/>
        </a:p>
      </dgm:t>
    </dgm:pt>
    <dgm:pt modelId="{2F048F4E-3628-4CD3-B576-2064D2F1E83C}" type="parTrans" cxnId="{A1DB228C-FA8A-42F8-809A-C7843BC11CC3}">
      <dgm:prSet/>
      <dgm:spPr/>
      <dgm:t>
        <a:bodyPr/>
        <a:lstStyle/>
        <a:p>
          <a:endParaRPr lang="zh-CN" altLang="en-US"/>
        </a:p>
      </dgm:t>
    </dgm:pt>
    <dgm:pt modelId="{9AB6D3FB-1571-4B5F-8A29-8D740FFEAC11}" type="sibTrans" cxnId="{A1DB228C-FA8A-42F8-809A-C7843BC11CC3}">
      <dgm:prSet/>
      <dgm:spPr/>
      <dgm:t>
        <a:bodyPr/>
        <a:lstStyle/>
        <a:p>
          <a:endParaRPr lang="zh-CN" altLang="en-US"/>
        </a:p>
      </dgm:t>
    </dgm:pt>
    <dgm:pt modelId="{DC943CE5-057A-4998-8D41-7175C1B75ACF}">
      <dgm:prSet phldrT="[文本]"/>
      <dgm:spPr/>
      <dgm:t>
        <a:bodyPr/>
        <a:lstStyle/>
        <a:p>
          <a:r>
            <a:rPr lang="zh-CN" altLang="en-US" dirty="0" smtClean="0"/>
            <a:t>社会问题所表现出的社会失调是一个相当普遍或关系到大多数人的现象，而不是个别或个体现象。</a:t>
          </a:r>
          <a:endParaRPr lang="zh-CN" altLang="en-US" dirty="0"/>
        </a:p>
      </dgm:t>
    </dgm:pt>
    <dgm:pt modelId="{8E3D3DAC-E5AD-4593-9BA0-708626423D2A}" type="parTrans" cxnId="{64821DAC-071B-43C6-9951-1462FFAF3948}">
      <dgm:prSet/>
      <dgm:spPr/>
      <dgm:t>
        <a:bodyPr/>
        <a:lstStyle/>
        <a:p>
          <a:endParaRPr lang="zh-CN" altLang="en-US"/>
        </a:p>
      </dgm:t>
    </dgm:pt>
    <dgm:pt modelId="{5F9B0F21-78A7-43DE-BE98-82E2698657AC}" type="sibTrans" cxnId="{64821DAC-071B-43C6-9951-1462FFAF3948}">
      <dgm:prSet/>
      <dgm:spPr/>
      <dgm:t>
        <a:bodyPr/>
        <a:lstStyle/>
        <a:p>
          <a:endParaRPr lang="zh-CN" altLang="en-US"/>
        </a:p>
      </dgm:t>
    </dgm:pt>
    <dgm:pt modelId="{D517863C-5A7C-4F4C-AE28-FB853B2094C1}">
      <dgm:prSet phldrT="[文本]"/>
      <dgm:spPr/>
      <dgm:t>
        <a:bodyPr/>
        <a:lstStyle/>
        <a:p>
          <a:r>
            <a:rPr lang="zh-CN" altLang="en-US" dirty="0" smtClean="0"/>
            <a:t>社会问题的影响</a:t>
          </a:r>
          <a:endParaRPr lang="zh-CN" altLang="en-US" dirty="0"/>
        </a:p>
      </dgm:t>
    </dgm:pt>
    <dgm:pt modelId="{B3D660A0-CD74-4A1B-A8FB-CD0272081A4A}" type="parTrans" cxnId="{74ADE962-8A55-4F05-85CE-03D556FB467F}">
      <dgm:prSet/>
      <dgm:spPr/>
      <dgm:t>
        <a:bodyPr/>
        <a:lstStyle/>
        <a:p>
          <a:endParaRPr lang="zh-CN" altLang="en-US"/>
        </a:p>
      </dgm:t>
    </dgm:pt>
    <dgm:pt modelId="{31DE83A5-4A92-4FF1-992D-4E2B8E8090CD}" type="sibTrans" cxnId="{74ADE962-8A55-4F05-85CE-03D556FB467F}">
      <dgm:prSet/>
      <dgm:spPr/>
      <dgm:t>
        <a:bodyPr/>
        <a:lstStyle/>
        <a:p>
          <a:endParaRPr lang="zh-CN" altLang="en-US"/>
        </a:p>
      </dgm:t>
    </dgm:pt>
    <dgm:pt modelId="{7058D1C9-6EE8-4335-91BB-3E885ADC71C6}">
      <dgm:prSet phldrT="[文本]"/>
      <dgm:spPr/>
      <dgm:t>
        <a:bodyPr/>
        <a:lstStyle/>
        <a:p>
          <a:r>
            <a:rPr lang="zh-CN" altLang="en-US" dirty="0" smtClean="0"/>
            <a:t>社会问题对社会机能、社会生活以及社会各方面的影响是普遍的，而不是只影响个别人或少数人的现象。</a:t>
          </a:r>
          <a:endParaRPr lang="zh-CN" altLang="en-US" dirty="0"/>
        </a:p>
      </dgm:t>
    </dgm:pt>
    <dgm:pt modelId="{92F48BDA-E0AA-46CA-83D1-8E7B2DA5DA5A}" type="parTrans" cxnId="{379DE04C-E882-4ED5-8912-B0AAAC4EF68E}">
      <dgm:prSet/>
      <dgm:spPr/>
      <dgm:t>
        <a:bodyPr/>
        <a:lstStyle/>
        <a:p>
          <a:endParaRPr lang="zh-CN" altLang="en-US"/>
        </a:p>
      </dgm:t>
    </dgm:pt>
    <dgm:pt modelId="{7C07C9DC-CED1-4916-90A8-FF8CAF3A5522}" type="sibTrans" cxnId="{379DE04C-E882-4ED5-8912-B0AAAC4EF68E}">
      <dgm:prSet/>
      <dgm:spPr/>
      <dgm:t>
        <a:bodyPr/>
        <a:lstStyle/>
        <a:p>
          <a:endParaRPr lang="zh-CN" altLang="en-US"/>
        </a:p>
      </dgm:t>
    </dgm:pt>
    <dgm:pt modelId="{0492B940-FEC9-4185-94B5-75167014240F}">
      <dgm:prSet phldrT="[文本]"/>
      <dgm:spPr/>
      <dgm:t>
        <a:bodyPr/>
        <a:lstStyle/>
        <a:p>
          <a:r>
            <a:rPr lang="zh-CN" altLang="en-US" dirty="0" smtClean="0"/>
            <a:t>社会问题解决的期望</a:t>
          </a:r>
          <a:endParaRPr lang="zh-CN" altLang="en-US" dirty="0"/>
        </a:p>
      </dgm:t>
    </dgm:pt>
    <dgm:pt modelId="{DA2292B6-C842-4E3A-BE8A-959AD0C11A1C}" type="parTrans" cxnId="{517135F5-D5A9-4231-9711-025D15E44DB8}">
      <dgm:prSet/>
      <dgm:spPr/>
      <dgm:t>
        <a:bodyPr/>
        <a:lstStyle/>
        <a:p>
          <a:endParaRPr lang="zh-CN" altLang="en-US"/>
        </a:p>
      </dgm:t>
    </dgm:pt>
    <dgm:pt modelId="{E6D26E00-439B-430A-9E61-6971A5EB89C7}" type="sibTrans" cxnId="{517135F5-D5A9-4231-9711-025D15E44DB8}">
      <dgm:prSet/>
      <dgm:spPr/>
      <dgm:t>
        <a:bodyPr/>
        <a:lstStyle/>
        <a:p>
          <a:endParaRPr lang="zh-CN" altLang="en-US"/>
        </a:p>
      </dgm:t>
    </dgm:pt>
    <dgm:pt modelId="{62FA4481-1322-4230-83E5-B1949707048F}">
      <dgm:prSet phldrT="[文本]"/>
      <dgm:spPr/>
      <dgm:t>
        <a:bodyPr/>
        <a:lstStyle/>
        <a:p>
          <a:r>
            <a:rPr lang="zh-CN" altLang="en-US" dirty="0" smtClean="0"/>
            <a:t>人们对社会失调的社会关注，乃至对其予以消除或解决的社会期望也是普遍的。</a:t>
          </a:r>
          <a:endParaRPr lang="zh-CN" altLang="en-US" dirty="0"/>
        </a:p>
      </dgm:t>
    </dgm:pt>
    <dgm:pt modelId="{6E469569-B7CE-42D9-BF4B-45A6C1EB8EE2}" type="parTrans" cxnId="{F2C1C263-2D53-4541-8A78-12C16E33BCA0}">
      <dgm:prSet/>
      <dgm:spPr/>
      <dgm:t>
        <a:bodyPr/>
        <a:lstStyle/>
        <a:p>
          <a:endParaRPr lang="zh-CN" altLang="en-US"/>
        </a:p>
      </dgm:t>
    </dgm:pt>
    <dgm:pt modelId="{6970C4C2-1B1E-4A5E-8A5D-0C0C05F3436C}" type="sibTrans" cxnId="{F2C1C263-2D53-4541-8A78-12C16E33BCA0}">
      <dgm:prSet/>
      <dgm:spPr/>
      <dgm:t>
        <a:bodyPr/>
        <a:lstStyle/>
        <a:p>
          <a:endParaRPr lang="zh-CN" altLang="en-US"/>
        </a:p>
      </dgm:t>
    </dgm:pt>
    <dgm:pt modelId="{4F112950-3453-4B9E-9C40-E977A3863097}" type="pres">
      <dgm:prSet presAssocID="{6FCFC0F6-73F6-42AD-86C3-BC6AA9AD9D78}" presName="Name0" presStyleCnt="0">
        <dgm:presLayoutVars>
          <dgm:dir/>
          <dgm:animLvl val="lvl"/>
          <dgm:resizeHandles val="exact"/>
        </dgm:presLayoutVars>
      </dgm:prSet>
      <dgm:spPr/>
      <dgm:t>
        <a:bodyPr/>
        <a:lstStyle/>
        <a:p>
          <a:endParaRPr lang="zh-CN" altLang="en-US"/>
        </a:p>
      </dgm:t>
    </dgm:pt>
    <dgm:pt modelId="{D6984B5E-36CB-4F6A-A070-375D5C8B0B7D}" type="pres">
      <dgm:prSet presAssocID="{31A44831-D6E0-49E0-9034-AED835FD3E73}" presName="composite" presStyleCnt="0"/>
      <dgm:spPr/>
    </dgm:pt>
    <dgm:pt modelId="{6332A4D5-EC9D-4EC0-956D-2B5FEC306041}" type="pres">
      <dgm:prSet presAssocID="{31A44831-D6E0-49E0-9034-AED835FD3E73}" presName="parTx" presStyleLbl="alignNode1" presStyleIdx="0" presStyleCnt="3">
        <dgm:presLayoutVars>
          <dgm:chMax val="0"/>
          <dgm:chPref val="0"/>
          <dgm:bulletEnabled val="1"/>
        </dgm:presLayoutVars>
      </dgm:prSet>
      <dgm:spPr/>
      <dgm:t>
        <a:bodyPr/>
        <a:lstStyle/>
        <a:p>
          <a:endParaRPr lang="zh-CN" altLang="en-US"/>
        </a:p>
      </dgm:t>
    </dgm:pt>
    <dgm:pt modelId="{95176766-FE69-4B37-9C9F-31034433E8E5}" type="pres">
      <dgm:prSet presAssocID="{31A44831-D6E0-49E0-9034-AED835FD3E73}" presName="desTx" presStyleLbl="alignAccFollowNode1" presStyleIdx="0" presStyleCnt="3">
        <dgm:presLayoutVars>
          <dgm:bulletEnabled val="1"/>
        </dgm:presLayoutVars>
      </dgm:prSet>
      <dgm:spPr/>
      <dgm:t>
        <a:bodyPr/>
        <a:lstStyle/>
        <a:p>
          <a:endParaRPr lang="zh-CN" altLang="en-US"/>
        </a:p>
      </dgm:t>
    </dgm:pt>
    <dgm:pt modelId="{618A3A6C-2153-4A14-B636-C0C981841610}" type="pres">
      <dgm:prSet presAssocID="{9AB6D3FB-1571-4B5F-8A29-8D740FFEAC11}" presName="space" presStyleCnt="0"/>
      <dgm:spPr/>
    </dgm:pt>
    <dgm:pt modelId="{C75BFE20-3E77-4133-A2F5-2CFC025652E8}" type="pres">
      <dgm:prSet presAssocID="{D517863C-5A7C-4F4C-AE28-FB853B2094C1}" presName="composite" presStyleCnt="0"/>
      <dgm:spPr/>
    </dgm:pt>
    <dgm:pt modelId="{4A035610-9F3B-4DE4-B33A-A0D4ED03E084}" type="pres">
      <dgm:prSet presAssocID="{D517863C-5A7C-4F4C-AE28-FB853B2094C1}" presName="parTx" presStyleLbl="alignNode1" presStyleIdx="1" presStyleCnt="3">
        <dgm:presLayoutVars>
          <dgm:chMax val="0"/>
          <dgm:chPref val="0"/>
          <dgm:bulletEnabled val="1"/>
        </dgm:presLayoutVars>
      </dgm:prSet>
      <dgm:spPr/>
      <dgm:t>
        <a:bodyPr/>
        <a:lstStyle/>
        <a:p>
          <a:endParaRPr lang="zh-CN" altLang="en-US"/>
        </a:p>
      </dgm:t>
    </dgm:pt>
    <dgm:pt modelId="{4A9DCF89-EC96-4242-AEDD-BB70972C3C46}" type="pres">
      <dgm:prSet presAssocID="{D517863C-5A7C-4F4C-AE28-FB853B2094C1}" presName="desTx" presStyleLbl="alignAccFollowNode1" presStyleIdx="1" presStyleCnt="3">
        <dgm:presLayoutVars>
          <dgm:bulletEnabled val="1"/>
        </dgm:presLayoutVars>
      </dgm:prSet>
      <dgm:spPr/>
      <dgm:t>
        <a:bodyPr/>
        <a:lstStyle/>
        <a:p>
          <a:endParaRPr lang="zh-CN" altLang="en-US"/>
        </a:p>
      </dgm:t>
    </dgm:pt>
    <dgm:pt modelId="{AC3EC10A-D050-489F-AB92-56C86C0E0B84}" type="pres">
      <dgm:prSet presAssocID="{31DE83A5-4A92-4FF1-992D-4E2B8E8090CD}" presName="space" presStyleCnt="0"/>
      <dgm:spPr/>
    </dgm:pt>
    <dgm:pt modelId="{3245D6D7-C474-4546-8E5F-F16F2895DAFB}" type="pres">
      <dgm:prSet presAssocID="{0492B940-FEC9-4185-94B5-75167014240F}" presName="composite" presStyleCnt="0"/>
      <dgm:spPr/>
    </dgm:pt>
    <dgm:pt modelId="{78633076-AD9E-4C55-AF15-622D6A339935}" type="pres">
      <dgm:prSet presAssocID="{0492B940-FEC9-4185-94B5-75167014240F}" presName="parTx" presStyleLbl="alignNode1" presStyleIdx="2" presStyleCnt="3">
        <dgm:presLayoutVars>
          <dgm:chMax val="0"/>
          <dgm:chPref val="0"/>
          <dgm:bulletEnabled val="1"/>
        </dgm:presLayoutVars>
      </dgm:prSet>
      <dgm:spPr/>
      <dgm:t>
        <a:bodyPr/>
        <a:lstStyle/>
        <a:p>
          <a:endParaRPr lang="zh-CN" altLang="en-US"/>
        </a:p>
      </dgm:t>
    </dgm:pt>
    <dgm:pt modelId="{A3B73CC4-14DF-45FE-9F05-2CF03B37FD3C}" type="pres">
      <dgm:prSet presAssocID="{0492B940-FEC9-4185-94B5-75167014240F}" presName="desTx" presStyleLbl="alignAccFollowNode1" presStyleIdx="2" presStyleCnt="3">
        <dgm:presLayoutVars>
          <dgm:bulletEnabled val="1"/>
        </dgm:presLayoutVars>
      </dgm:prSet>
      <dgm:spPr/>
      <dgm:t>
        <a:bodyPr/>
        <a:lstStyle/>
        <a:p>
          <a:endParaRPr lang="zh-CN" altLang="en-US"/>
        </a:p>
      </dgm:t>
    </dgm:pt>
  </dgm:ptLst>
  <dgm:cxnLst>
    <dgm:cxn modelId="{FA27D6D0-6A7F-41BD-AB2D-4E95B4963B1A}" type="presOf" srcId="{7058D1C9-6EE8-4335-91BB-3E885ADC71C6}" destId="{4A9DCF89-EC96-4242-AEDD-BB70972C3C46}" srcOrd="0" destOrd="0" presId="urn:microsoft.com/office/officeart/2005/8/layout/hList1"/>
    <dgm:cxn modelId="{A1DB228C-FA8A-42F8-809A-C7843BC11CC3}" srcId="{6FCFC0F6-73F6-42AD-86C3-BC6AA9AD9D78}" destId="{31A44831-D6E0-49E0-9034-AED835FD3E73}" srcOrd="0" destOrd="0" parTransId="{2F048F4E-3628-4CD3-B576-2064D2F1E83C}" sibTransId="{9AB6D3FB-1571-4B5F-8A29-8D740FFEAC11}"/>
    <dgm:cxn modelId="{64821DAC-071B-43C6-9951-1462FFAF3948}" srcId="{31A44831-D6E0-49E0-9034-AED835FD3E73}" destId="{DC943CE5-057A-4998-8D41-7175C1B75ACF}" srcOrd="0" destOrd="0" parTransId="{8E3D3DAC-E5AD-4593-9BA0-708626423D2A}" sibTransId="{5F9B0F21-78A7-43DE-BE98-82E2698657AC}"/>
    <dgm:cxn modelId="{F2C1C263-2D53-4541-8A78-12C16E33BCA0}" srcId="{0492B940-FEC9-4185-94B5-75167014240F}" destId="{62FA4481-1322-4230-83E5-B1949707048F}" srcOrd="0" destOrd="0" parTransId="{6E469569-B7CE-42D9-BF4B-45A6C1EB8EE2}" sibTransId="{6970C4C2-1B1E-4A5E-8A5D-0C0C05F3436C}"/>
    <dgm:cxn modelId="{8F4DCEB8-AA0F-47FD-8A5E-682BAEE2ABDB}" type="presOf" srcId="{D517863C-5A7C-4F4C-AE28-FB853B2094C1}" destId="{4A035610-9F3B-4DE4-B33A-A0D4ED03E084}" srcOrd="0" destOrd="0" presId="urn:microsoft.com/office/officeart/2005/8/layout/hList1"/>
    <dgm:cxn modelId="{05BA8BBC-98AA-4ECD-BB7B-EEE3D371C772}" type="presOf" srcId="{DC943CE5-057A-4998-8D41-7175C1B75ACF}" destId="{95176766-FE69-4B37-9C9F-31034433E8E5}" srcOrd="0" destOrd="0" presId="urn:microsoft.com/office/officeart/2005/8/layout/hList1"/>
    <dgm:cxn modelId="{CB2659D6-DF92-436C-AE4E-E794C1A8CFC2}" type="presOf" srcId="{6FCFC0F6-73F6-42AD-86C3-BC6AA9AD9D78}" destId="{4F112950-3453-4B9E-9C40-E977A3863097}" srcOrd="0" destOrd="0" presId="urn:microsoft.com/office/officeart/2005/8/layout/hList1"/>
    <dgm:cxn modelId="{517135F5-D5A9-4231-9711-025D15E44DB8}" srcId="{6FCFC0F6-73F6-42AD-86C3-BC6AA9AD9D78}" destId="{0492B940-FEC9-4185-94B5-75167014240F}" srcOrd="2" destOrd="0" parTransId="{DA2292B6-C842-4E3A-BE8A-959AD0C11A1C}" sibTransId="{E6D26E00-439B-430A-9E61-6971A5EB89C7}"/>
    <dgm:cxn modelId="{379DE04C-E882-4ED5-8912-B0AAAC4EF68E}" srcId="{D517863C-5A7C-4F4C-AE28-FB853B2094C1}" destId="{7058D1C9-6EE8-4335-91BB-3E885ADC71C6}" srcOrd="0" destOrd="0" parTransId="{92F48BDA-E0AA-46CA-83D1-8E7B2DA5DA5A}" sibTransId="{7C07C9DC-CED1-4916-90A8-FF8CAF3A5522}"/>
    <dgm:cxn modelId="{BDD3DE1F-E4CA-45E5-A4D9-B855962AC5E7}" type="presOf" srcId="{31A44831-D6E0-49E0-9034-AED835FD3E73}" destId="{6332A4D5-EC9D-4EC0-956D-2B5FEC306041}" srcOrd="0" destOrd="0" presId="urn:microsoft.com/office/officeart/2005/8/layout/hList1"/>
    <dgm:cxn modelId="{B39E3AB4-E81A-42C0-B3AE-F36C87E19849}" type="presOf" srcId="{62FA4481-1322-4230-83E5-B1949707048F}" destId="{A3B73CC4-14DF-45FE-9F05-2CF03B37FD3C}" srcOrd="0" destOrd="0" presId="urn:microsoft.com/office/officeart/2005/8/layout/hList1"/>
    <dgm:cxn modelId="{74ADE962-8A55-4F05-85CE-03D556FB467F}" srcId="{6FCFC0F6-73F6-42AD-86C3-BC6AA9AD9D78}" destId="{D517863C-5A7C-4F4C-AE28-FB853B2094C1}" srcOrd="1" destOrd="0" parTransId="{B3D660A0-CD74-4A1B-A8FB-CD0272081A4A}" sibTransId="{31DE83A5-4A92-4FF1-992D-4E2B8E8090CD}"/>
    <dgm:cxn modelId="{7E629FF4-B18A-4F07-B2AA-864F5A6C2AF4}" type="presOf" srcId="{0492B940-FEC9-4185-94B5-75167014240F}" destId="{78633076-AD9E-4C55-AF15-622D6A339935}" srcOrd="0" destOrd="0" presId="urn:microsoft.com/office/officeart/2005/8/layout/hList1"/>
    <dgm:cxn modelId="{242C4120-C50C-46F4-B250-A720D7F2315E}" type="presParOf" srcId="{4F112950-3453-4B9E-9C40-E977A3863097}" destId="{D6984B5E-36CB-4F6A-A070-375D5C8B0B7D}" srcOrd="0" destOrd="0" presId="urn:microsoft.com/office/officeart/2005/8/layout/hList1"/>
    <dgm:cxn modelId="{44F787CC-A310-4FF8-87EB-8EE8EA58E503}" type="presParOf" srcId="{D6984B5E-36CB-4F6A-A070-375D5C8B0B7D}" destId="{6332A4D5-EC9D-4EC0-956D-2B5FEC306041}" srcOrd="0" destOrd="0" presId="urn:microsoft.com/office/officeart/2005/8/layout/hList1"/>
    <dgm:cxn modelId="{4C4C8175-F2ED-4CD8-8382-4CF0EE9165D9}" type="presParOf" srcId="{D6984B5E-36CB-4F6A-A070-375D5C8B0B7D}" destId="{95176766-FE69-4B37-9C9F-31034433E8E5}" srcOrd="1" destOrd="0" presId="urn:microsoft.com/office/officeart/2005/8/layout/hList1"/>
    <dgm:cxn modelId="{FDD34C2D-8906-4EFD-88AA-5CBBB7BA8E01}" type="presParOf" srcId="{4F112950-3453-4B9E-9C40-E977A3863097}" destId="{618A3A6C-2153-4A14-B636-C0C981841610}" srcOrd="1" destOrd="0" presId="urn:microsoft.com/office/officeart/2005/8/layout/hList1"/>
    <dgm:cxn modelId="{8798203E-D750-4EFE-8D4A-07AAF26140E7}" type="presParOf" srcId="{4F112950-3453-4B9E-9C40-E977A3863097}" destId="{C75BFE20-3E77-4133-A2F5-2CFC025652E8}" srcOrd="2" destOrd="0" presId="urn:microsoft.com/office/officeart/2005/8/layout/hList1"/>
    <dgm:cxn modelId="{A7E2ABEE-8BDC-493D-913A-568A4B89F93A}" type="presParOf" srcId="{C75BFE20-3E77-4133-A2F5-2CFC025652E8}" destId="{4A035610-9F3B-4DE4-B33A-A0D4ED03E084}" srcOrd="0" destOrd="0" presId="urn:microsoft.com/office/officeart/2005/8/layout/hList1"/>
    <dgm:cxn modelId="{5E4BC61A-CDB7-481A-B358-62EC67384B35}" type="presParOf" srcId="{C75BFE20-3E77-4133-A2F5-2CFC025652E8}" destId="{4A9DCF89-EC96-4242-AEDD-BB70972C3C46}" srcOrd="1" destOrd="0" presId="urn:microsoft.com/office/officeart/2005/8/layout/hList1"/>
    <dgm:cxn modelId="{39A2DBBE-A30E-4F2E-B9F4-E6ED6DBE328A}" type="presParOf" srcId="{4F112950-3453-4B9E-9C40-E977A3863097}" destId="{AC3EC10A-D050-489F-AB92-56C86C0E0B84}" srcOrd="3" destOrd="0" presId="urn:microsoft.com/office/officeart/2005/8/layout/hList1"/>
    <dgm:cxn modelId="{75172DE4-C100-4619-B1D1-2B0ECDCCA57F}" type="presParOf" srcId="{4F112950-3453-4B9E-9C40-E977A3863097}" destId="{3245D6D7-C474-4546-8E5F-F16F2895DAFB}" srcOrd="4" destOrd="0" presId="urn:microsoft.com/office/officeart/2005/8/layout/hList1"/>
    <dgm:cxn modelId="{664FCE21-6CCB-4076-BC5B-6211EB810D6D}" type="presParOf" srcId="{3245D6D7-C474-4546-8E5F-F16F2895DAFB}" destId="{78633076-AD9E-4C55-AF15-622D6A339935}" srcOrd="0" destOrd="0" presId="urn:microsoft.com/office/officeart/2005/8/layout/hList1"/>
    <dgm:cxn modelId="{1F38B174-F830-4F8A-A6CB-003144B298E0}" type="presParOf" srcId="{3245D6D7-C474-4546-8E5F-F16F2895DAFB}" destId="{A3B73CC4-14DF-45FE-9F05-2CF03B37FD3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58D1B3-BCF4-485F-BC69-A6739F73196F}" type="doc">
      <dgm:prSet loTypeId="urn:microsoft.com/office/officeart/2005/8/layout/matrix1" loCatId="matrix" qsTypeId="urn:microsoft.com/office/officeart/2005/8/quickstyle/simple1" qsCatId="simple" csTypeId="urn:microsoft.com/office/officeart/2005/8/colors/accent0_3" csCatId="mainScheme" phldr="1"/>
      <dgm:spPr/>
      <dgm:t>
        <a:bodyPr/>
        <a:lstStyle/>
        <a:p>
          <a:endParaRPr lang="zh-CN" altLang="en-US"/>
        </a:p>
      </dgm:t>
    </dgm:pt>
    <dgm:pt modelId="{B3057F40-83E8-4543-9107-84905B57E175}">
      <dgm:prSet phldrT="[文本]" custT="1"/>
      <dgm:spPr/>
      <dgm:t>
        <a:bodyPr/>
        <a:lstStyle/>
        <a:p>
          <a:r>
            <a:rPr lang="zh-CN" altLang="en-US" sz="3000" dirty="0" smtClean="0"/>
            <a:t>社会问题的复杂性</a:t>
          </a:r>
          <a:endParaRPr lang="zh-CN" altLang="en-US" sz="3000" dirty="0"/>
        </a:p>
      </dgm:t>
    </dgm:pt>
    <dgm:pt modelId="{48F55B81-AA99-40DD-AC26-2CFE4F59DB72}" type="parTrans" cxnId="{A8BF3AF5-BC7B-4582-9FDE-EACC57753068}">
      <dgm:prSet/>
      <dgm:spPr/>
      <dgm:t>
        <a:bodyPr/>
        <a:lstStyle/>
        <a:p>
          <a:endParaRPr lang="zh-CN" altLang="en-US"/>
        </a:p>
      </dgm:t>
    </dgm:pt>
    <dgm:pt modelId="{ED406017-0627-47C7-99D2-DF7641EF54E3}" type="sibTrans" cxnId="{A8BF3AF5-BC7B-4582-9FDE-EACC57753068}">
      <dgm:prSet/>
      <dgm:spPr/>
      <dgm:t>
        <a:bodyPr/>
        <a:lstStyle/>
        <a:p>
          <a:endParaRPr lang="zh-CN" altLang="en-US"/>
        </a:p>
      </dgm:t>
    </dgm:pt>
    <dgm:pt modelId="{EACDC56E-B197-48BC-99F8-F49B3D7F5BD1}">
      <dgm:prSet phldrT="[文本]" custT="1"/>
      <dgm:spPr/>
      <dgm:t>
        <a:bodyPr/>
        <a:lstStyle/>
        <a:p>
          <a:r>
            <a:rPr lang="zh-CN" altLang="en-US" sz="2400" dirty="0" smtClean="0"/>
            <a:t>产生</a:t>
          </a:r>
          <a:endParaRPr lang="zh-CN" altLang="en-US" sz="2400" dirty="0"/>
        </a:p>
      </dgm:t>
    </dgm:pt>
    <dgm:pt modelId="{217A9446-6167-4F87-9AA7-E0E44EDA78ED}" type="parTrans" cxnId="{134CB740-0DD2-4796-9EC2-730EE5D33A6C}">
      <dgm:prSet/>
      <dgm:spPr/>
      <dgm:t>
        <a:bodyPr/>
        <a:lstStyle/>
        <a:p>
          <a:endParaRPr lang="zh-CN" altLang="en-US"/>
        </a:p>
      </dgm:t>
    </dgm:pt>
    <dgm:pt modelId="{4D69768F-BC5F-4894-87AE-063AAF4F32B4}" type="sibTrans" cxnId="{134CB740-0DD2-4796-9EC2-730EE5D33A6C}">
      <dgm:prSet/>
      <dgm:spPr/>
      <dgm:t>
        <a:bodyPr/>
        <a:lstStyle/>
        <a:p>
          <a:endParaRPr lang="zh-CN" altLang="en-US"/>
        </a:p>
      </dgm:t>
    </dgm:pt>
    <dgm:pt modelId="{3AD2C34B-A5AA-43C6-90CC-AB818B098A0C}">
      <dgm:prSet phldrT="[文本]" custT="1"/>
      <dgm:spPr/>
      <dgm:t>
        <a:bodyPr/>
        <a:lstStyle/>
        <a:p>
          <a:r>
            <a:rPr lang="zh-CN" altLang="en-US" sz="2400" dirty="0" smtClean="0"/>
            <a:t>内容和形式</a:t>
          </a:r>
          <a:endParaRPr lang="zh-CN" altLang="en-US" sz="2400" dirty="0"/>
        </a:p>
      </dgm:t>
    </dgm:pt>
    <dgm:pt modelId="{2B078A4D-C9D5-4CB3-96E6-4198625DF6AA}" type="parTrans" cxnId="{3E021EBD-7787-4E5E-A3B8-21FF0C12EACE}">
      <dgm:prSet/>
      <dgm:spPr/>
      <dgm:t>
        <a:bodyPr/>
        <a:lstStyle/>
        <a:p>
          <a:endParaRPr lang="zh-CN" altLang="en-US"/>
        </a:p>
      </dgm:t>
    </dgm:pt>
    <dgm:pt modelId="{904DD131-369B-4EC9-BA5D-F74600437225}" type="sibTrans" cxnId="{3E021EBD-7787-4E5E-A3B8-21FF0C12EACE}">
      <dgm:prSet/>
      <dgm:spPr/>
      <dgm:t>
        <a:bodyPr/>
        <a:lstStyle/>
        <a:p>
          <a:endParaRPr lang="zh-CN" altLang="en-US"/>
        </a:p>
      </dgm:t>
    </dgm:pt>
    <dgm:pt modelId="{3989208D-399F-41AA-ACE8-ABD25C905E3F}">
      <dgm:prSet phldrT="[文本]" custT="1"/>
      <dgm:spPr/>
      <dgm:t>
        <a:bodyPr/>
        <a:lstStyle/>
        <a:p>
          <a:r>
            <a:rPr lang="zh-CN" altLang="en-US" sz="2400" dirty="0" smtClean="0"/>
            <a:t>解决</a:t>
          </a:r>
          <a:endParaRPr lang="zh-CN" altLang="en-US" sz="2400" dirty="0"/>
        </a:p>
      </dgm:t>
    </dgm:pt>
    <dgm:pt modelId="{C85E2E91-8271-4474-95FB-333667472842}" type="parTrans" cxnId="{0E41DF5E-C28E-4A50-A0EA-215CA1CFE152}">
      <dgm:prSet/>
      <dgm:spPr/>
      <dgm:t>
        <a:bodyPr/>
        <a:lstStyle/>
        <a:p>
          <a:endParaRPr lang="zh-CN" altLang="en-US"/>
        </a:p>
      </dgm:t>
    </dgm:pt>
    <dgm:pt modelId="{322F4085-9729-4B96-9454-08983CD6CFEE}" type="sibTrans" cxnId="{0E41DF5E-C28E-4A50-A0EA-215CA1CFE152}">
      <dgm:prSet/>
      <dgm:spPr/>
      <dgm:t>
        <a:bodyPr/>
        <a:lstStyle/>
        <a:p>
          <a:endParaRPr lang="zh-CN" altLang="en-US"/>
        </a:p>
      </dgm:t>
    </dgm:pt>
    <dgm:pt modelId="{CD2704B5-E314-4608-AAB7-B118F607A1B7}">
      <dgm:prSet phldrT="[文本]" custT="1"/>
      <dgm:spPr/>
      <dgm:t>
        <a:bodyPr/>
        <a:lstStyle/>
        <a:p>
          <a:r>
            <a:rPr lang="zh-CN" altLang="en-US" sz="2400" dirty="0" smtClean="0"/>
            <a:t>关注</a:t>
          </a:r>
          <a:endParaRPr lang="zh-CN" altLang="en-US" sz="2400" dirty="0"/>
        </a:p>
      </dgm:t>
    </dgm:pt>
    <dgm:pt modelId="{E5A99FAF-C003-4BEB-8B3E-0DAFB0A28AF8}" type="parTrans" cxnId="{ABD21C40-C1D6-405C-A14B-3F6A4D7F4658}">
      <dgm:prSet/>
      <dgm:spPr/>
      <dgm:t>
        <a:bodyPr/>
        <a:lstStyle/>
        <a:p>
          <a:endParaRPr lang="zh-CN" altLang="en-US"/>
        </a:p>
      </dgm:t>
    </dgm:pt>
    <dgm:pt modelId="{EDF145BC-D2FE-451E-9D9C-3458B14C7A16}" type="sibTrans" cxnId="{ABD21C40-C1D6-405C-A14B-3F6A4D7F4658}">
      <dgm:prSet/>
      <dgm:spPr/>
      <dgm:t>
        <a:bodyPr/>
        <a:lstStyle/>
        <a:p>
          <a:endParaRPr lang="zh-CN" altLang="en-US"/>
        </a:p>
      </dgm:t>
    </dgm:pt>
    <dgm:pt modelId="{BCE1F605-BF9F-426B-83DE-2745BB5D9840}" type="pres">
      <dgm:prSet presAssocID="{5F58D1B3-BCF4-485F-BC69-A6739F73196F}" presName="diagram" presStyleCnt="0">
        <dgm:presLayoutVars>
          <dgm:chMax val="1"/>
          <dgm:dir/>
          <dgm:animLvl val="ctr"/>
          <dgm:resizeHandles val="exact"/>
        </dgm:presLayoutVars>
      </dgm:prSet>
      <dgm:spPr/>
      <dgm:t>
        <a:bodyPr/>
        <a:lstStyle/>
        <a:p>
          <a:endParaRPr lang="zh-CN" altLang="en-US"/>
        </a:p>
      </dgm:t>
    </dgm:pt>
    <dgm:pt modelId="{BE4D2DB1-2F61-436F-B6FB-9DCFB5F211A9}" type="pres">
      <dgm:prSet presAssocID="{5F58D1B3-BCF4-485F-BC69-A6739F73196F}" presName="matrix" presStyleCnt="0"/>
      <dgm:spPr/>
    </dgm:pt>
    <dgm:pt modelId="{3CB9AA81-7440-4ACD-921A-3205608B7311}" type="pres">
      <dgm:prSet presAssocID="{5F58D1B3-BCF4-485F-BC69-A6739F73196F}" presName="tile1" presStyleLbl="node1" presStyleIdx="0" presStyleCnt="4"/>
      <dgm:spPr/>
      <dgm:t>
        <a:bodyPr/>
        <a:lstStyle/>
        <a:p>
          <a:endParaRPr lang="zh-CN" altLang="en-US"/>
        </a:p>
      </dgm:t>
    </dgm:pt>
    <dgm:pt modelId="{60418A8D-7B7D-44F6-97EF-827C6FD19262}" type="pres">
      <dgm:prSet presAssocID="{5F58D1B3-BCF4-485F-BC69-A6739F73196F}" presName="tile1text" presStyleLbl="node1" presStyleIdx="0" presStyleCnt="4">
        <dgm:presLayoutVars>
          <dgm:chMax val="0"/>
          <dgm:chPref val="0"/>
          <dgm:bulletEnabled val="1"/>
        </dgm:presLayoutVars>
      </dgm:prSet>
      <dgm:spPr/>
      <dgm:t>
        <a:bodyPr/>
        <a:lstStyle/>
        <a:p>
          <a:endParaRPr lang="zh-CN" altLang="en-US"/>
        </a:p>
      </dgm:t>
    </dgm:pt>
    <dgm:pt modelId="{AFF7C5D5-2250-4EA7-866E-0F69C7190B88}" type="pres">
      <dgm:prSet presAssocID="{5F58D1B3-BCF4-485F-BC69-A6739F73196F}" presName="tile2" presStyleLbl="node1" presStyleIdx="1" presStyleCnt="4"/>
      <dgm:spPr/>
      <dgm:t>
        <a:bodyPr/>
        <a:lstStyle/>
        <a:p>
          <a:endParaRPr lang="zh-CN" altLang="en-US"/>
        </a:p>
      </dgm:t>
    </dgm:pt>
    <dgm:pt modelId="{4F4C52EE-11B7-496E-96C1-2E0103C5A62E}" type="pres">
      <dgm:prSet presAssocID="{5F58D1B3-BCF4-485F-BC69-A6739F73196F}" presName="tile2text" presStyleLbl="node1" presStyleIdx="1" presStyleCnt="4">
        <dgm:presLayoutVars>
          <dgm:chMax val="0"/>
          <dgm:chPref val="0"/>
          <dgm:bulletEnabled val="1"/>
        </dgm:presLayoutVars>
      </dgm:prSet>
      <dgm:spPr/>
      <dgm:t>
        <a:bodyPr/>
        <a:lstStyle/>
        <a:p>
          <a:endParaRPr lang="zh-CN" altLang="en-US"/>
        </a:p>
      </dgm:t>
    </dgm:pt>
    <dgm:pt modelId="{24A21918-F455-4DD0-B1FA-81033DC8C526}" type="pres">
      <dgm:prSet presAssocID="{5F58D1B3-BCF4-485F-BC69-A6739F73196F}" presName="tile3" presStyleLbl="node1" presStyleIdx="2" presStyleCnt="4"/>
      <dgm:spPr/>
      <dgm:t>
        <a:bodyPr/>
        <a:lstStyle/>
        <a:p>
          <a:endParaRPr lang="zh-CN" altLang="en-US"/>
        </a:p>
      </dgm:t>
    </dgm:pt>
    <dgm:pt modelId="{A917C7DF-7EFC-49D1-8EEF-5C9B62908D9C}" type="pres">
      <dgm:prSet presAssocID="{5F58D1B3-BCF4-485F-BC69-A6739F73196F}" presName="tile3text" presStyleLbl="node1" presStyleIdx="2" presStyleCnt="4">
        <dgm:presLayoutVars>
          <dgm:chMax val="0"/>
          <dgm:chPref val="0"/>
          <dgm:bulletEnabled val="1"/>
        </dgm:presLayoutVars>
      </dgm:prSet>
      <dgm:spPr/>
      <dgm:t>
        <a:bodyPr/>
        <a:lstStyle/>
        <a:p>
          <a:endParaRPr lang="zh-CN" altLang="en-US"/>
        </a:p>
      </dgm:t>
    </dgm:pt>
    <dgm:pt modelId="{E1946417-FA6C-4E30-A43F-B3855061DB5A}" type="pres">
      <dgm:prSet presAssocID="{5F58D1B3-BCF4-485F-BC69-A6739F73196F}" presName="tile4" presStyleLbl="node1" presStyleIdx="3" presStyleCnt="4"/>
      <dgm:spPr/>
      <dgm:t>
        <a:bodyPr/>
        <a:lstStyle/>
        <a:p>
          <a:endParaRPr lang="zh-CN" altLang="en-US"/>
        </a:p>
      </dgm:t>
    </dgm:pt>
    <dgm:pt modelId="{132DA863-D5C2-4091-9DB8-4B7A81B440E2}" type="pres">
      <dgm:prSet presAssocID="{5F58D1B3-BCF4-485F-BC69-A6739F73196F}" presName="tile4text" presStyleLbl="node1" presStyleIdx="3" presStyleCnt="4">
        <dgm:presLayoutVars>
          <dgm:chMax val="0"/>
          <dgm:chPref val="0"/>
          <dgm:bulletEnabled val="1"/>
        </dgm:presLayoutVars>
      </dgm:prSet>
      <dgm:spPr/>
      <dgm:t>
        <a:bodyPr/>
        <a:lstStyle/>
        <a:p>
          <a:endParaRPr lang="zh-CN" altLang="en-US"/>
        </a:p>
      </dgm:t>
    </dgm:pt>
    <dgm:pt modelId="{2B3FFC07-5A04-4F86-BAC2-157FB9B985B9}" type="pres">
      <dgm:prSet presAssocID="{5F58D1B3-BCF4-485F-BC69-A6739F73196F}" presName="centerTile" presStyleLbl="fgShp" presStyleIdx="0" presStyleCnt="1" custScaleX="118492" custScaleY="128161">
        <dgm:presLayoutVars>
          <dgm:chMax val="0"/>
          <dgm:chPref val="0"/>
        </dgm:presLayoutVars>
      </dgm:prSet>
      <dgm:spPr/>
      <dgm:t>
        <a:bodyPr/>
        <a:lstStyle/>
        <a:p>
          <a:endParaRPr lang="zh-CN" altLang="en-US"/>
        </a:p>
      </dgm:t>
    </dgm:pt>
  </dgm:ptLst>
  <dgm:cxnLst>
    <dgm:cxn modelId="{74BF9D06-AC38-4458-BD53-E2F5737845EF}" type="presOf" srcId="{EACDC56E-B197-48BC-99F8-F49B3D7F5BD1}" destId="{3CB9AA81-7440-4ACD-921A-3205608B7311}" srcOrd="0" destOrd="0" presId="urn:microsoft.com/office/officeart/2005/8/layout/matrix1"/>
    <dgm:cxn modelId="{0E41DF5E-C28E-4A50-A0EA-215CA1CFE152}" srcId="{B3057F40-83E8-4543-9107-84905B57E175}" destId="{3989208D-399F-41AA-ACE8-ABD25C905E3F}" srcOrd="2" destOrd="0" parTransId="{C85E2E91-8271-4474-95FB-333667472842}" sibTransId="{322F4085-9729-4B96-9454-08983CD6CFEE}"/>
    <dgm:cxn modelId="{BA734BA2-CE65-4BE0-8FC5-CC4DF931372E}" type="presOf" srcId="{3989208D-399F-41AA-ACE8-ABD25C905E3F}" destId="{24A21918-F455-4DD0-B1FA-81033DC8C526}" srcOrd="0" destOrd="0" presId="urn:microsoft.com/office/officeart/2005/8/layout/matrix1"/>
    <dgm:cxn modelId="{5272A952-415B-41E6-8DAB-D511632A059A}" type="presOf" srcId="{EACDC56E-B197-48BC-99F8-F49B3D7F5BD1}" destId="{60418A8D-7B7D-44F6-97EF-827C6FD19262}" srcOrd="1" destOrd="0" presId="urn:microsoft.com/office/officeart/2005/8/layout/matrix1"/>
    <dgm:cxn modelId="{435D0A20-48E5-44F6-95E8-23F9C22C191F}" type="presOf" srcId="{CD2704B5-E314-4608-AAB7-B118F607A1B7}" destId="{E1946417-FA6C-4E30-A43F-B3855061DB5A}" srcOrd="0" destOrd="0" presId="urn:microsoft.com/office/officeart/2005/8/layout/matrix1"/>
    <dgm:cxn modelId="{134CB740-0DD2-4796-9EC2-730EE5D33A6C}" srcId="{B3057F40-83E8-4543-9107-84905B57E175}" destId="{EACDC56E-B197-48BC-99F8-F49B3D7F5BD1}" srcOrd="0" destOrd="0" parTransId="{217A9446-6167-4F87-9AA7-E0E44EDA78ED}" sibTransId="{4D69768F-BC5F-4894-87AE-063AAF4F32B4}"/>
    <dgm:cxn modelId="{A8BF3AF5-BC7B-4582-9FDE-EACC57753068}" srcId="{5F58D1B3-BCF4-485F-BC69-A6739F73196F}" destId="{B3057F40-83E8-4543-9107-84905B57E175}" srcOrd="0" destOrd="0" parTransId="{48F55B81-AA99-40DD-AC26-2CFE4F59DB72}" sibTransId="{ED406017-0627-47C7-99D2-DF7641EF54E3}"/>
    <dgm:cxn modelId="{C97D02EC-3FBE-48C3-B238-EE9CDAE48ABD}" type="presOf" srcId="{3AD2C34B-A5AA-43C6-90CC-AB818B098A0C}" destId="{4F4C52EE-11B7-496E-96C1-2E0103C5A62E}" srcOrd="1" destOrd="0" presId="urn:microsoft.com/office/officeart/2005/8/layout/matrix1"/>
    <dgm:cxn modelId="{179A36DB-EB83-4401-8D55-3DDBF36FF495}" type="presOf" srcId="{B3057F40-83E8-4543-9107-84905B57E175}" destId="{2B3FFC07-5A04-4F86-BAC2-157FB9B985B9}" srcOrd="0" destOrd="0" presId="urn:microsoft.com/office/officeart/2005/8/layout/matrix1"/>
    <dgm:cxn modelId="{3E021EBD-7787-4E5E-A3B8-21FF0C12EACE}" srcId="{B3057F40-83E8-4543-9107-84905B57E175}" destId="{3AD2C34B-A5AA-43C6-90CC-AB818B098A0C}" srcOrd="1" destOrd="0" parTransId="{2B078A4D-C9D5-4CB3-96E6-4198625DF6AA}" sibTransId="{904DD131-369B-4EC9-BA5D-F74600437225}"/>
    <dgm:cxn modelId="{08352B61-94DE-46B2-A228-B92C029B7016}" type="presOf" srcId="{3AD2C34B-A5AA-43C6-90CC-AB818B098A0C}" destId="{AFF7C5D5-2250-4EA7-866E-0F69C7190B88}" srcOrd="0" destOrd="0" presId="urn:microsoft.com/office/officeart/2005/8/layout/matrix1"/>
    <dgm:cxn modelId="{AC2EC142-1C90-45D7-9B69-3BF70BD2B70F}" type="presOf" srcId="{3989208D-399F-41AA-ACE8-ABD25C905E3F}" destId="{A917C7DF-7EFC-49D1-8EEF-5C9B62908D9C}" srcOrd="1" destOrd="0" presId="urn:microsoft.com/office/officeart/2005/8/layout/matrix1"/>
    <dgm:cxn modelId="{ABD21C40-C1D6-405C-A14B-3F6A4D7F4658}" srcId="{B3057F40-83E8-4543-9107-84905B57E175}" destId="{CD2704B5-E314-4608-AAB7-B118F607A1B7}" srcOrd="3" destOrd="0" parTransId="{E5A99FAF-C003-4BEB-8B3E-0DAFB0A28AF8}" sibTransId="{EDF145BC-D2FE-451E-9D9C-3458B14C7A16}"/>
    <dgm:cxn modelId="{067CFEE5-7B6C-46C0-BE2F-642212A2BDD9}" type="presOf" srcId="{CD2704B5-E314-4608-AAB7-B118F607A1B7}" destId="{132DA863-D5C2-4091-9DB8-4B7A81B440E2}" srcOrd="1" destOrd="0" presId="urn:microsoft.com/office/officeart/2005/8/layout/matrix1"/>
    <dgm:cxn modelId="{8525ED38-3C7B-4C47-98D3-F6C197102C0B}" type="presOf" srcId="{5F58D1B3-BCF4-485F-BC69-A6739F73196F}" destId="{BCE1F605-BF9F-426B-83DE-2745BB5D9840}" srcOrd="0" destOrd="0" presId="urn:microsoft.com/office/officeart/2005/8/layout/matrix1"/>
    <dgm:cxn modelId="{BA68F17D-1191-4597-BE9E-9AE0F603DE24}" type="presParOf" srcId="{BCE1F605-BF9F-426B-83DE-2745BB5D9840}" destId="{BE4D2DB1-2F61-436F-B6FB-9DCFB5F211A9}" srcOrd="0" destOrd="0" presId="urn:microsoft.com/office/officeart/2005/8/layout/matrix1"/>
    <dgm:cxn modelId="{A9BE4E82-B52C-4BA2-BE80-007F26547A93}" type="presParOf" srcId="{BE4D2DB1-2F61-436F-B6FB-9DCFB5F211A9}" destId="{3CB9AA81-7440-4ACD-921A-3205608B7311}" srcOrd="0" destOrd="0" presId="urn:microsoft.com/office/officeart/2005/8/layout/matrix1"/>
    <dgm:cxn modelId="{D5E0BFFF-1572-4B02-AB3F-57CB5BA632FD}" type="presParOf" srcId="{BE4D2DB1-2F61-436F-B6FB-9DCFB5F211A9}" destId="{60418A8D-7B7D-44F6-97EF-827C6FD19262}" srcOrd="1" destOrd="0" presId="urn:microsoft.com/office/officeart/2005/8/layout/matrix1"/>
    <dgm:cxn modelId="{FD3AF387-96CC-4440-88B0-BEB4A875D229}" type="presParOf" srcId="{BE4D2DB1-2F61-436F-B6FB-9DCFB5F211A9}" destId="{AFF7C5D5-2250-4EA7-866E-0F69C7190B88}" srcOrd="2" destOrd="0" presId="urn:microsoft.com/office/officeart/2005/8/layout/matrix1"/>
    <dgm:cxn modelId="{A936DC33-008B-42B8-B2CB-6AD786C0F89D}" type="presParOf" srcId="{BE4D2DB1-2F61-436F-B6FB-9DCFB5F211A9}" destId="{4F4C52EE-11B7-496E-96C1-2E0103C5A62E}" srcOrd="3" destOrd="0" presId="urn:microsoft.com/office/officeart/2005/8/layout/matrix1"/>
    <dgm:cxn modelId="{F1AFBE99-C381-43A3-81C9-D3545E701C5D}" type="presParOf" srcId="{BE4D2DB1-2F61-436F-B6FB-9DCFB5F211A9}" destId="{24A21918-F455-4DD0-B1FA-81033DC8C526}" srcOrd="4" destOrd="0" presId="urn:microsoft.com/office/officeart/2005/8/layout/matrix1"/>
    <dgm:cxn modelId="{DD101E95-9689-4E54-AA2E-A4B3357124F6}" type="presParOf" srcId="{BE4D2DB1-2F61-436F-B6FB-9DCFB5F211A9}" destId="{A917C7DF-7EFC-49D1-8EEF-5C9B62908D9C}" srcOrd="5" destOrd="0" presId="urn:microsoft.com/office/officeart/2005/8/layout/matrix1"/>
    <dgm:cxn modelId="{B9116D16-23AD-44D2-A88A-0618DCEBA730}" type="presParOf" srcId="{BE4D2DB1-2F61-436F-B6FB-9DCFB5F211A9}" destId="{E1946417-FA6C-4E30-A43F-B3855061DB5A}" srcOrd="6" destOrd="0" presId="urn:microsoft.com/office/officeart/2005/8/layout/matrix1"/>
    <dgm:cxn modelId="{9029517E-28E5-45CE-A85A-DA266312AD91}" type="presParOf" srcId="{BE4D2DB1-2F61-436F-B6FB-9DCFB5F211A9}" destId="{132DA863-D5C2-4091-9DB8-4B7A81B440E2}" srcOrd="7" destOrd="0" presId="urn:microsoft.com/office/officeart/2005/8/layout/matrix1"/>
    <dgm:cxn modelId="{B2CDFFE2-8134-49C5-933F-F38473723B38}" type="presParOf" srcId="{BCE1F605-BF9F-426B-83DE-2745BB5D9840}" destId="{2B3FFC07-5A04-4F86-BAC2-157FB9B985B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111C6A-DE14-44C4-8F09-37AC155FF44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0EEE3519-8590-4271-A8EE-FF385CC92052}">
      <dgm:prSet phldrT="[文本]"/>
      <dgm:spPr/>
      <dgm:t>
        <a:bodyPr/>
        <a:lstStyle/>
        <a:p>
          <a:r>
            <a:rPr lang="zh-CN" altLang="en-US" b="1" dirty="0" smtClean="0">
              <a:solidFill>
                <a:srgbClr val="FFFF00"/>
              </a:solidFill>
              <a:latin typeface="华文彩云" panose="02010800040101010101" pitchFamily="2" charset="-122"/>
              <a:ea typeface="华文彩云" panose="02010800040101010101" pitchFamily="2" charset="-122"/>
            </a:rPr>
            <a:t>贫困</a:t>
          </a:r>
          <a:endParaRPr lang="zh-CN" altLang="en-US" b="1" dirty="0">
            <a:solidFill>
              <a:srgbClr val="FFFF00"/>
            </a:solidFill>
            <a:latin typeface="华文彩云" panose="02010800040101010101" pitchFamily="2" charset="-122"/>
            <a:ea typeface="华文彩云" panose="02010800040101010101" pitchFamily="2" charset="-122"/>
          </a:endParaRPr>
        </a:p>
      </dgm:t>
    </dgm:pt>
    <dgm:pt modelId="{C50B988F-B9D3-41D3-A834-BCCB548A02B8}" type="parTrans" cxnId="{108C38F2-C5CD-42E4-9D4B-04B6EBDC5420}">
      <dgm:prSet/>
      <dgm:spPr/>
      <dgm:t>
        <a:bodyPr/>
        <a:lstStyle/>
        <a:p>
          <a:endParaRPr lang="zh-CN" altLang="en-US"/>
        </a:p>
      </dgm:t>
    </dgm:pt>
    <dgm:pt modelId="{ABCDC1E8-F8F1-4231-B800-BE53EE5FCABA}" type="sibTrans" cxnId="{108C38F2-C5CD-42E4-9D4B-04B6EBDC5420}">
      <dgm:prSet/>
      <dgm:spPr/>
      <dgm:t>
        <a:bodyPr/>
        <a:lstStyle/>
        <a:p>
          <a:endParaRPr lang="zh-CN" altLang="en-US"/>
        </a:p>
      </dgm:t>
    </dgm:pt>
    <dgm:pt modelId="{252AE785-62A7-4141-A2D5-D0FA7A9F50A5}">
      <dgm:prSet phldrT="[文本]" custT="1"/>
      <dgm:spPr/>
      <dgm:t>
        <a:bodyPr/>
        <a:lstStyle/>
        <a:p>
          <a:r>
            <a:rPr lang="zh-CN" altLang="en-US" sz="2000" b="1" dirty="0" smtClean="0">
              <a:solidFill>
                <a:srgbClr val="7030A0"/>
              </a:solidFill>
            </a:rPr>
            <a:t>精神</a:t>
          </a:r>
          <a:endParaRPr lang="zh-CN" altLang="en-US" sz="2000" b="1" dirty="0">
            <a:solidFill>
              <a:srgbClr val="7030A0"/>
            </a:solidFill>
          </a:endParaRPr>
        </a:p>
      </dgm:t>
    </dgm:pt>
    <dgm:pt modelId="{237201F5-70AB-4CC3-8ADE-1C59749191B2}" type="parTrans" cxnId="{738DE618-FF46-49B1-81A2-76BEB71AC636}">
      <dgm:prSet/>
      <dgm:spPr/>
      <dgm:t>
        <a:bodyPr/>
        <a:lstStyle/>
        <a:p>
          <a:endParaRPr lang="zh-CN" altLang="en-US"/>
        </a:p>
      </dgm:t>
    </dgm:pt>
    <dgm:pt modelId="{6D38DA0D-4F84-4DBB-8D27-D536A148795D}" type="sibTrans" cxnId="{738DE618-FF46-49B1-81A2-76BEB71AC636}">
      <dgm:prSet/>
      <dgm:spPr/>
      <dgm:t>
        <a:bodyPr/>
        <a:lstStyle/>
        <a:p>
          <a:endParaRPr lang="zh-CN" altLang="en-US"/>
        </a:p>
      </dgm:t>
    </dgm:pt>
    <dgm:pt modelId="{468D8ED4-8DE3-49CE-9EE9-F418791020B2}">
      <dgm:prSet phldrT="[文本]" custT="1"/>
      <dgm:spPr/>
      <dgm:t>
        <a:bodyPr/>
        <a:lstStyle/>
        <a:p>
          <a:r>
            <a:rPr lang="zh-CN" altLang="en-US" sz="2000" b="1" dirty="0" smtClean="0">
              <a:solidFill>
                <a:srgbClr val="7030A0"/>
              </a:solidFill>
            </a:rPr>
            <a:t>社会关系</a:t>
          </a:r>
          <a:endParaRPr lang="zh-CN" altLang="en-US" sz="2000" b="1" dirty="0">
            <a:solidFill>
              <a:srgbClr val="7030A0"/>
            </a:solidFill>
          </a:endParaRPr>
        </a:p>
      </dgm:t>
    </dgm:pt>
    <dgm:pt modelId="{24B18559-DD18-4C80-8A56-E6103C53966B}" type="parTrans" cxnId="{A5F1CA04-1B1A-4796-B872-6299CEC216F1}">
      <dgm:prSet/>
      <dgm:spPr/>
      <dgm:t>
        <a:bodyPr/>
        <a:lstStyle/>
        <a:p>
          <a:endParaRPr lang="zh-CN" altLang="en-US"/>
        </a:p>
      </dgm:t>
    </dgm:pt>
    <dgm:pt modelId="{584AE5FF-8259-4EF3-A1D3-EB2AEF4DCB04}" type="sibTrans" cxnId="{A5F1CA04-1B1A-4796-B872-6299CEC216F1}">
      <dgm:prSet/>
      <dgm:spPr/>
      <dgm:t>
        <a:bodyPr/>
        <a:lstStyle/>
        <a:p>
          <a:endParaRPr lang="zh-CN" altLang="en-US"/>
        </a:p>
      </dgm:t>
    </dgm:pt>
    <dgm:pt modelId="{73FAA6D8-5D84-438E-8F50-771D6E1A386E}">
      <dgm:prSet phldrT="[文本]" custT="1"/>
      <dgm:spPr/>
      <dgm:t>
        <a:bodyPr/>
        <a:lstStyle/>
        <a:p>
          <a:r>
            <a:rPr lang="zh-CN" altLang="en-US" sz="2000" b="1" dirty="0" smtClean="0">
              <a:solidFill>
                <a:srgbClr val="7030A0"/>
              </a:solidFill>
            </a:rPr>
            <a:t>？</a:t>
          </a:r>
          <a:endParaRPr lang="zh-CN" altLang="en-US" sz="2000" b="1" dirty="0">
            <a:solidFill>
              <a:srgbClr val="7030A0"/>
            </a:solidFill>
          </a:endParaRPr>
        </a:p>
      </dgm:t>
    </dgm:pt>
    <dgm:pt modelId="{9C57359B-17CC-4146-A627-BE327370841A}" type="parTrans" cxnId="{2DE6FDE6-FCB4-4DDF-AB08-13B02D7C7CA6}">
      <dgm:prSet/>
      <dgm:spPr/>
      <dgm:t>
        <a:bodyPr/>
        <a:lstStyle/>
        <a:p>
          <a:endParaRPr lang="zh-CN" altLang="en-US"/>
        </a:p>
      </dgm:t>
    </dgm:pt>
    <dgm:pt modelId="{DA8D037C-3F1A-4992-83C5-4E6A013C4F29}" type="sibTrans" cxnId="{2DE6FDE6-FCB4-4DDF-AB08-13B02D7C7CA6}">
      <dgm:prSet/>
      <dgm:spPr/>
      <dgm:t>
        <a:bodyPr/>
        <a:lstStyle/>
        <a:p>
          <a:endParaRPr lang="zh-CN" altLang="en-US"/>
        </a:p>
      </dgm:t>
    </dgm:pt>
    <dgm:pt modelId="{4D7C4588-5B0B-443C-9073-3377002BFEB2}">
      <dgm:prSet phldrT="[文本]" custT="1"/>
      <dgm:spPr/>
      <dgm:t>
        <a:bodyPr/>
        <a:lstStyle/>
        <a:p>
          <a:r>
            <a:rPr lang="zh-CN" altLang="en-US" sz="2000" b="1" dirty="0" smtClean="0">
              <a:solidFill>
                <a:srgbClr val="7030A0"/>
              </a:solidFill>
            </a:rPr>
            <a:t>物质</a:t>
          </a:r>
          <a:endParaRPr lang="zh-CN" altLang="en-US" sz="2000" b="1" dirty="0">
            <a:solidFill>
              <a:srgbClr val="7030A0"/>
            </a:solidFill>
          </a:endParaRPr>
        </a:p>
      </dgm:t>
    </dgm:pt>
    <dgm:pt modelId="{230E4B03-F100-4C27-AD68-43B9EE38DE21}" type="parTrans" cxnId="{08656CE7-3ACA-4BE0-A679-F43DA8C2B3D6}">
      <dgm:prSet/>
      <dgm:spPr/>
      <dgm:t>
        <a:bodyPr/>
        <a:lstStyle/>
        <a:p>
          <a:endParaRPr lang="zh-CN" altLang="en-US"/>
        </a:p>
      </dgm:t>
    </dgm:pt>
    <dgm:pt modelId="{CDBDFB48-95E3-4980-9A73-EDA8B2AC9E7A}" type="sibTrans" cxnId="{08656CE7-3ACA-4BE0-A679-F43DA8C2B3D6}">
      <dgm:prSet/>
      <dgm:spPr/>
      <dgm:t>
        <a:bodyPr/>
        <a:lstStyle/>
        <a:p>
          <a:endParaRPr lang="zh-CN" altLang="en-US"/>
        </a:p>
      </dgm:t>
    </dgm:pt>
    <dgm:pt modelId="{FBE84A75-5455-4F4C-9690-61631F263C8B}" type="pres">
      <dgm:prSet presAssocID="{AC111C6A-DE14-44C4-8F09-37AC155FF44B}" presName="Name0" presStyleCnt="0">
        <dgm:presLayoutVars>
          <dgm:chMax val="1"/>
          <dgm:dir/>
          <dgm:animLvl val="ctr"/>
          <dgm:resizeHandles val="exact"/>
        </dgm:presLayoutVars>
      </dgm:prSet>
      <dgm:spPr/>
      <dgm:t>
        <a:bodyPr/>
        <a:lstStyle/>
        <a:p>
          <a:endParaRPr lang="zh-CN" altLang="en-US"/>
        </a:p>
      </dgm:t>
    </dgm:pt>
    <dgm:pt modelId="{182B452A-77C6-4CEB-AA33-83F44A59CA42}" type="pres">
      <dgm:prSet presAssocID="{0EEE3519-8590-4271-A8EE-FF385CC92052}" presName="centerShape" presStyleLbl="node0" presStyleIdx="0" presStyleCnt="1"/>
      <dgm:spPr/>
      <dgm:t>
        <a:bodyPr/>
        <a:lstStyle/>
        <a:p>
          <a:endParaRPr lang="zh-CN" altLang="en-US"/>
        </a:p>
      </dgm:t>
    </dgm:pt>
    <dgm:pt modelId="{56EAC04E-61E3-4D7D-B104-DB14FD8E4622}" type="pres">
      <dgm:prSet presAssocID="{252AE785-62A7-4141-A2D5-D0FA7A9F50A5}" presName="node" presStyleLbl="node1" presStyleIdx="0" presStyleCnt="4">
        <dgm:presLayoutVars>
          <dgm:bulletEnabled val="1"/>
        </dgm:presLayoutVars>
      </dgm:prSet>
      <dgm:spPr/>
      <dgm:t>
        <a:bodyPr/>
        <a:lstStyle/>
        <a:p>
          <a:endParaRPr lang="zh-CN" altLang="en-US"/>
        </a:p>
      </dgm:t>
    </dgm:pt>
    <dgm:pt modelId="{79BB1D88-77B3-49D9-B12C-81082889533D}" type="pres">
      <dgm:prSet presAssocID="{252AE785-62A7-4141-A2D5-D0FA7A9F50A5}" presName="dummy" presStyleCnt="0"/>
      <dgm:spPr/>
    </dgm:pt>
    <dgm:pt modelId="{9CD2ABEC-FF93-4C9E-A6B7-4B1C25EAE446}" type="pres">
      <dgm:prSet presAssocID="{6D38DA0D-4F84-4DBB-8D27-D536A148795D}" presName="sibTrans" presStyleLbl="sibTrans2D1" presStyleIdx="0" presStyleCnt="4"/>
      <dgm:spPr/>
      <dgm:t>
        <a:bodyPr/>
        <a:lstStyle/>
        <a:p>
          <a:endParaRPr lang="zh-CN" altLang="en-US"/>
        </a:p>
      </dgm:t>
    </dgm:pt>
    <dgm:pt modelId="{9C4614DC-AFF3-47CB-8FE7-DFD4A57A5E12}" type="pres">
      <dgm:prSet presAssocID="{468D8ED4-8DE3-49CE-9EE9-F418791020B2}" presName="node" presStyleLbl="node1" presStyleIdx="1" presStyleCnt="4">
        <dgm:presLayoutVars>
          <dgm:bulletEnabled val="1"/>
        </dgm:presLayoutVars>
      </dgm:prSet>
      <dgm:spPr/>
      <dgm:t>
        <a:bodyPr/>
        <a:lstStyle/>
        <a:p>
          <a:endParaRPr lang="zh-CN" altLang="en-US"/>
        </a:p>
      </dgm:t>
    </dgm:pt>
    <dgm:pt modelId="{0C5B74C4-30D2-4CAD-9366-41A36578446D}" type="pres">
      <dgm:prSet presAssocID="{468D8ED4-8DE3-49CE-9EE9-F418791020B2}" presName="dummy" presStyleCnt="0"/>
      <dgm:spPr/>
    </dgm:pt>
    <dgm:pt modelId="{3B798658-FCA3-49AE-B265-10E72C0FE78D}" type="pres">
      <dgm:prSet presAssocID="{584AE5FF-8259-4EF3-A1D3-EB2AEF4DCB04}" presName="sibTrans" presStyleLbl="sibTrans2D1" presStyleIdx="1" presStyleCnt="4"/>
      <dgm:spPr/>
      <dgm:t>
        <a:bodyPr/>
        <a:lstStyle/>
        <a:p>
          <a:endParaRPr lang="zh-CN" altLang="en-US"/>
        </a:p>
      </dgm:t>
    </dgm:pt>
    <dgm:pt modelId="{B187FCDA-4283-45A1-A926-6B7C025D6BED}" type="pres">
      <dgm:prSet presAssocID="{73FAA6D8-5D84-438E-8F50-771D6E1A386E}" presName="node" presStyleLbl="node1" presStyleIdx="2" presStyleCnt="4">
        <dgm:presLayoutVars>
          <dgm:bulletEnabled val="1"/>
        </dgm:presLayoutVars>
      </dgm:prSet>
      <dgm:spPr/>
      <dgm:t>
        <a:bodyPr/>
        <a:lstStyle/>
        <a:p>
          <a:endParaRPr lang="zh-CN" altLang="en-US"/>
        </a:p>
      </dgm:t>
    </dgm:pt>
    <dgm:pt modelId="{8728AEA3-75C4-4013-9B2C-A214BE72B1A1}" type="pres">
      <dgm:prSet presAssocID="{73FAA6D8-5D84-438E-8F50-771D6E1A386E}" presName="dummy" presStyleCnt="0"/>
      <dgm:spPr/>
    </dgm:pt>
    <dgm:pt modelId="{5345AF0C-69D3-4415-A25A-B342B4D4809C}" type="pres">
      <dgm:prSet presAssocID="{DA8D037C-3F1A-4992-83C5-4E6A013C4F29}" presName="sibTrans" presStyleLbl="sibTrans2D1" presStyleIdx="2" presStyleCnt="4"/>
      <dgm:spPr/>
      <dgm:t>
        <a:bodyPr/>
        <a:lstStyle/>
        <a:p>
          <a:endParaRPr lang="zh-CN" altLang="en-US"/>
        </a:p>
      </dgm:t>
    </dgm:pt>
    <dgm:pt modelId="{10F7D49B-C35C-41E2-A2C3-17C80A7B300B}" type="pres">
      <dgm:prSet presAssocID="{4D7C4588-5B0B-443C-9073-3377002BFEB2}" presName="node" presStyleLbl="node1" presStyleIdx="3" presStyleCnt="4">
        <dgm:presLayoutVars>
          <dgm:bulletEnabled val="1"/>
        </dgm:presLayoutVars>
      </dgm:prSet>
      <dgm:spPr/>
      <dgm:t>
        <a:bodyPr/>
        <a:lstStyle/>
        <a:p>
          <a:endParaRPr lang="zh-CN" altLang="en-US"/>
        </a:p>
      </dgm:t>
    </dgm:pt>
    <dgm:pt modelId="{6B3DE2D4-1C74-4AB6-9836-F0D3CC5CA1E1}" type="pres">
      <dgm:prSet presAssocID="{4D7C4588-5B0B-443C-9073-3377002BFEB2}" presName="dummy" presStyleCnt="0"/>
      <dgm:spPr/>
    </dgm:pt>
    <dgm:pt modelId="{4A5B5981-58FC-40F9-8560-8FAB0F7DBA83}" type="pres">
      <dgm:prSet presAssocID="{CDBDFB48-95E3-4980-9A73-EDA8B2AC9E7A}" presName="sibTrans" presStyleLbl="sibTrans2D1" presStyleIdx="3" presStyleCnt="4"/>
      <dgm:spPr/>
      <dgm:t>
        <a:bodyPr/>
        <a:lstStyle/>
        <a:p>
          <a:endParaRPr lang="zh-CN" altLang="en-US"/>
        </a:p>
      </dgm:t>
    </dgm:pt>
  </dgm:ptLst>
  <dgm:cxnLst>
    <dgm:cxn modelId="{E25DE3AA-E2E6-4BD5-854B-373CAD176233}" type="presOf" srcId="{73FAA6D8-5D84-438E-8F50-771D6E1A386E}" destId="{B187FCDA-4283-45A1-A926-6B7C025D6BED}" srcOrd="0" destOrd="0" presId="urn:microsoft.com/office/officeart/2005/8/layout/radial6"/>
    <dgm:cxn modelId="{108C38F2-C5CD-42E4-9D4B-04B6EBDC5420}" srcId="{AC111C6A-DE14-44C4-8F09-37AC155FF44B}" destId="{0EEE3519-8590-4271-A8EE-FF385CC92052}" srcOrd="0" destOrd="0" parTransId="{C50B988F-B9D3-41D3-A834-BCCB548A02B8}" sibTransId="{ABCDC1E8-F8F1-4231-B800-BE53EE5FCABA}"/>
    <dgm:cxn modelId="{69AC683E-128C-4595-A730-E5B1578055C6}" type="presOf" srcId="{AC111C6A-DE14-44C4-8F09-37AC155FF44B}" destId="{FBE84A75-5455-4F4C-9690-61631F263C8B}" srcOrd="0" destOrd="0" presId="urn:microsoft.com/office/officeart/2005/8/layout/radial6"/>
    <dgm:cxn modelId="{CD934DB7-511D-4D2F-944E-7BCD1BF78B9D}" type="presOf" srcId="{584AE5FF-8259-4EF3-A1D3-EB2AEF4DCB04}" destId="{3B798658-FCA3-49AE-B265-10E72C0FE78D}" srcOrd="0" destOrd="0" presId="urn:microsoft.com/office/officeart/2005/8/layout/radial6"/>
    <dgm:cxn modelId="{08656CE7-3ACA-4BE0-A679-F43DA8C2B3D6}" srcId="{0EEE3519-8590-4271-A8EE-FF385CC92052}" destId="{4D7C4588-5B0B-443C-9073-3377002BFEB2}" srcOrd="3" destOrd="0" parTransId="{230E4B03-F100-4C27-AD68-43B9EE38DE21}" sibTransId="{CDBDFB48-95E3-4980-9A73-EDA8B2AC9E7A}"/>
    <dgm:cxn modelId="{51E4F61B-255C-409E-A084-A3D6F798517B}" type="presOf" srcId="{DA8D037C-3F1A-4992-83C5-4E6A013C4F29}" destId="{5345AF0C-69D3-4415-A25A-B342B4D4809C}" srcOrd="0" destOrd="0" presId="urn:microsoft.com/office/officeart/2005/8/layout/radial6"/>
    <dgm:cxn modelId="{79E62AE9-AD6F-4718-9385-4EEF786E8BF6}" type="presOf" srcId="{468D8ED4-8DE3-49CE-9EE9-F418791020B2}" destId="{9C4614DC-AFF3-47CB-8FE7-DFD4A57A5E12}" srcOrd="0" destOrd="0" presId="urn:microsoft.com/office/officeart/2005/8/layout/radial6"/>
    <dgm:cxn modelId="{A5F1CA04-1B1A-4796-B872-6299CEC216F1}" srcId="{0EEE3519-8590-4271-A8EE-FF385CC92052}" destId="{468D8ED4-8DE3-49CE-9EE9-F418791020B2}" srcOrd="1" destOrd="0" parTransId="{24B18559-DD18-4C80-8A56-E6103C53966B}" sibTransId="{584AE5FF-8259-4EF3-A1D3-EB2AEF4DCB04}"/>
    <dgm:cxn modelId="{54C90011-DD8E-4715-ADE5-76BA083A00E7}" type="presOf" srcId="{0EEE3519-8590-4271-A8EE-FF385CC92052}" destId="{182B452A-77C6-4CEB-AA33-83F44A59CA42}" srcOrd="0" destOrd="0" presId="urn:microsoft.com/office/officeart/2005/8/layout/radial6"/>
    <dgm:cxn modelId="{175C0A20-BFFF-449E-9904-CEB026F62091}" type="presOf" srcId="{6D38DA0D-4F84-4DBB-8D27-D536A148795D}" destId="{9CD2ABEC-FF93-4C9E-A6B7-4B1C25EAE446}" srcOrd="0" destOrd="0" presId="urn:microsoft.com/office/officeart/2005/8/layout/radial6"/>
    <dgm:cxn modelId="{738DE618-FF46-49B1-81A2-76BEB71AC636}" srcId="{0EEE3519-8590-4271-A8EE-FF385CC92052}" destId="{252AE785-62A7-4141-A2D5-D0FA7A9F50A5}" srcOrd="0" destOrd="0" parTransId="{237201F5-70AB-4CC3-8ADE-1C59749191B2}" sibTransId="{6D38DA0D-4F84-4DBB-8D27-D536A148795D}"/>
    <dgm:cxn modelId="{31F5898D-6388-4A90-9C93-D47DD0E41FC0}" type="presOf" srcId="{4D7C4588-5B0B-443C-9073-3377002BFEB2}" destId="{10F7D49B-C35C-41E2-A2C3-17C80A7B300B}" srcOrd="0" destOrd="0" presId="urn:microsoft.com/office/officeart/2005/8/layout/radial6"/>
    <dgm:cxn modelId="{2DE6FDE6-FCB4-4DDF-AB08-13B02D7C7CA6}" srcId="{0EEE3519-8590-4271-A8EE-FF385CC92052}" destId="{73FAA6D8-5D84-438E-8F50-771D6E1A386E}" srcOrd="2" destOrd="0" parTransId="{9C57359B-17CC-4146-A627-BE327370841A}" sibTransId="{DA8D037C-3F1A-4992-83C5-4E6A013C4F29}"/>
    <dgm:cxn modelId="{3C9E4DA4-48CA-4424-86EF-0AF0820DB85E}" type="presOf" srcId="{252AE785-62A7-4141-A2D5-D0FA7A9F50A5}" destId="{56EAC04E-61E3-4D7D-B104-DB14FD8E4622}" srcOrd="0" destOrd="0" presId="urn:microsoft.com/office/officeart/2005/8/layout/radial6"/>
    <dgm:cxn modelId="{08401F7F-3E24-4C86-AACF-B359F597068E}" type="presOf" srcId="{CDBDFB48-95E3-4980-9A73-EDA8B2AC9E7A}" destId="{4A5B5981-58FC-40F9-8560-8FAB0F7DBA83}" srcOrd="0" destOrd="0" presId="urn:microsoft.com/office/officeart/2005/8/layout/radial6"/>
    <dgm:cxn modelId="{25D4C0E1-638A-44FC-BD1B-2AECDDB02EA5}" type="presParOf" srcId="{FBE84A75-5455-4F4C-9690-61631F263C8B}" destId="{182B452A-77C6-4CEB-AA33-83F44A59CA42}" srcOrd="0" destOrd="0" presId="urn:microsoft.com/office/officeart/2005/8/layout/radial6"/>
    <dgm:cxn modelId="{8C69A40C-AB48-4218-BD75-7E3EF9FDD962}" type="presParOf" srcId="{FBE84A75-5455-4F4C-9690-61631F263C8B}" destId="{56EAC04E-61E3-4D7D-B104-DB14FD8E4622}" srcOrd="1" destOrd="0" presId="urn:microsoft.com/office/officeart/2005/8/layout/radial6"/>
    <dgm:cxn modelId="{30FC6DCF-A09F-43EB-8145-C43E6B00540F}" type="presParOf" srcId="{FBE84A75-5455-4F4C-9690-61631F263C8B}" destId="{79BB1D88-77B3-49D9-B12C-81082889533D}" srcOrd="2" destOrd="0" presId="urn:microsoft.com/office/officeart/2005/8/layout/radial6"/>
    <dgm:cxn modelId="{20367707-8C98-4850-9FE6-08D24766FC3E}" type="presParOf" srcId="{FBE84A75-5455-4F4C-9690-61631F263C8B}" destId="{9CD2ABEC-FF93-4C9E-A6B7-4B1C25EAE446}" srcOrd="3" destOrd="0" presId="urn:microsoft.com/office/officeart/2005/8/layout/radial6"/>
    <dgm:cxn modelId="{58F9E137-0FEC-4452-8965-04C2CF3BB4ED}" type="presParOf" srcId="{FBE84A75-5455-4F4C-9690-61631F263C8B}" destId="{9C4614DC-AFF3-47CB-8FE7-DFD4A57A5E12}" srcOrd="4" destOrd="0" presId="urn:microsoft.com/office/officeart/2005/8/layout/radial6"/>
    <dgm:cxn modelId="{06D897A1-591F-44E5-ADD6-A9229DF04D7C}" type="presParOf" srcId="{FBE84A75-5455-4F4C-9690-61631F263C8B}" destId="{0C5B74C4-30D2-4CAD-9366-41A36578446D}" srcOrd="5" destOrd="0" presId="urn:microsoft.com/office/officeart/2005/8/layout/radial6"/>
    <dgm:cxn modelId="{EEDB410B-1621-4939-9645-F21C0A7555AB}" type="presParOf" srcId="{FBE84A75-5455-4F4C-9690-61631F263C8B}" destId="{3B798658-FCA3-49AE-B265-10E72C0FE78D}" srcOrd="6" destOrd="0" presId="urn:microsoft.com/office/officeart/2005/8/layout/radial6"/>
    <dgm:cxn modelId="{B2A08A0B-72BC-4AE2-B62E-7151B65D168D}" type="presParOf" srcId="{FBE84A75-5455-4F4C-9690-61631F263C8B}" destId="{B187FCDA-4283-45A1-A926-6B7C025D6BED}" srcOrd="7" destOrd="0" presId="urn:microsoft.com/office/officeart/2005/8/layout/radial6"/>
    <dgm:cxn modelId="{A8B3797F-BB02-4DF8-B769-CE662AA8FFFB}" type="presParOf" srcId="{FBE84A75-5455-4F4C-9690-61631F263C8B}" destId="{8728AEA3-75C4-4013-9B2C-A214BE72B1A1}" srcOrd="8" destOrd="0" presId="urn:microsoft.com/office/officeart/2005/8/layout/radial6"/>
    <dgm:cxn modelId="{7E1670EE-CEF8-4E75-99DC-472AEA85D272}" type="presParOf" srcId="{FBE84A75-5455-4F4C-9690-61631F263C8B}" destId="{5345AF0C-69D3-4415-A25A-B342B4D4809C}" srcOrd="9" destOrd="0" presId="urn:microsoft.com/office/officeart/2005/8/layout/radial6"/>
    <dgm:cxn modelId="{A9CDDD4E-7B3E-4270-BE60-A3D41F218209}" type="presParOf" srcId="{FBE84A75-5455-4F4C-9690-61631F263C8B}" destId="{10F7D49B-C35C-41E2-A2C3-17C80A7B300B}" srcOrd="10" destOrd="0" presId="urn:microsoft.com/office/officeart/2005/8/layout/radial6"/>
    <dgm:cxn modelId="{DBF16123-003B-4984-83AC-DBF40DAB2F02}" type="presParOf" srcId="{FBE84A75-5455-4F4C-9690-61631F263C8B}" destId="{6B3DE2D4-1C74-4AB6-9836-F0D3CC5CA1E1}" srcOrd="11" destOrd="0" presId="urn:microsoft.com/office/officeart/2005/8/layout/radial6"/>
    <dgm:cxn modelId="{F8490182-E5B3-4E61-B0D4-843BAFDCFC3D}" type="presParOf" srcId="{FBE84A75-5455-4F4C-9690-61631F263C8B}" destId="{4A5B5981-58FC-40F9-8560-8FAB0F7DBA83}"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C3B1B9-0208-4CD6-B6AF-DF5D68B394A6}" type="doc">
      <dgm:prSet loTypeId="urn:microsoft.com/office/officeart/2008/layout/SquareAccentList" loCatId="list" qsTypeId="urn:microsoft.com/office/officeart/2005/8/quickstyle/simple1" qsCatId="simple" csTypeId="urn:microsoft.com/office/officeart/2005/8/colors/accent3_2" csCatId="accent3" phldr="1"/>
      <dgm:spPr/>
      <dgm:t>
        <a:bodyPr/>
        <a:lstStyle/>
        <a:p>
          <a:endParaRPr lang="zh-CN" altLang="en-US"/>
        </a:p>
      </dgm:t>
    </dgm:pt>
    <dgm:pt modelId="{470912FF-CB71-4113-9747-81FA5E69F7D1}">
      <dgm:prSet phldrT="[文本]"/>
      <dgm:spPr/>
      <dgm:t>
        <a:bodyPr/>
        <a:lstStyle/>
        <a:p>
          <a:pPr>
            <a:lnSpc>
              <a:spcPct val="120000"/>
            </a:lnSpc>
          </a:pPr>
          <a:r>
            <a:rPr lang="zh-CN" altLang="en-US" dirty="0" smtClean="0"/>
            <a:t>形式变异性</a:t>
          </a:r>
          <a:endParaRPr lang="zh-CN" altLang="en-US" dirty="0"/>
        </a:p>
      </dgm:t>
    </dgm:pt>
    <dgm:pt modelId="{A62DDC1C-D580-4DFB-AD53-07DCA1FD2CED}" type="parTrans" cxnId="{B2EB4A5D-94D7-402B-856C-8CF85FF4B4A1}">
      <dgm:prSet/>
      <dgm:spPr/>
      <dgm:t>
        <a:bodyPr/>
        <a:lstStyle/>
        <a:p>
          <a:pPr>
            <a:lnSpc>
              <a:spcPct val="120000"/>
            </a:lnSpc>
          </a:pPr>
          <a:endParaRPr lang="zh-CN" altLang="en-US"/>
        </a:p>
      </dgm:t>
    </dgm:pt>
    <dgm:pt modelId="{E3B71495-6517-480B-B5C8-5B1FAF8E9426}" type="sibTrans" cxnId="{B2EB4A5D-94D7-402B-856C-8CF85FF4B4A1}">
      <dgm:prSet/>
      <dgm:spPr/>
      <dgm:t>
        <a:bodyPr/>
        <a:lstStyle/>
        <a:p>
          <a:pPr>
            <a:lnSpc>
              <a:spcPct val="120000"/>
            </a:lnSpc>
          </a:pPr>
          <a:endParaRPr lang="zh-CN" altLang="en-US"/>
        </a:p>
      </dgm:t>
    </dgm:pt>
    <dgm:pt modelId="{45CF37BC-0516-4807-9FBA-24C1BC0A78A2}">
      <dgm:prSet phldrT="[文本]" custT="1"/>
      <dgm:spPr/>
      <dgm:t>
        <a:bodyPr/>
        <a:lstStyle/>
        <a:p>
          <a:pPr>
            <a:lnSpc>
              <a:spcPct val="120000"/>
            </a:lnSpc>
          </a:pPr>
          <a:r>
            <a:rPr lang="zh-CN" altLang="en-US" sz="2000" dirty="0" smtClean="0">
              <a:latin typeface="楷体" panose="02010609060101010101" pitchFamily="49" charset="-122"/>
              <a:ea typeface="楷体" panose="02010609060101010101" pitchFamily="49" charset="-122"/>
            </a:rPr>
            <a:t>社会问题的表现形式发生变化</a:t>
          </a:r>
          <a:endParaRPr lang="zh-CN" altLang="en-US" sz="2000" dirty="0">
            <a:latin typeface="楷体" panose="02010609060101010101" pitchFamily="49" charset="-122"/>
            <a:ea typeface="楷体" panose="02010609060101010101" pitchFamily="49" charset="-122"/>
          </a:endParaRPr>
        </a:p>
      </dgm:t>
    </dgm:pt>
    <dgm:pt modelId="{7C475517-8D77-412F-8D6B-8272C9323F31}" type="parTrans" cxnId="{DF3CDA7B-3CD3-452C-BB52-2652709CB0F7}">
      <dgm:prSet/>
      <dgm:spPr/>
      <dgm:t>
        <a:bodyPr/>
        <a:lstStyle/>
        <a:p>
          <a:pPr>
            <a:lnSpc>
              <a:spcPct val="120000"/>
            </a:lnSpc>
          </a:pPr>
          <a:endParaRPr lang="zh-CN" altLang="en-US"/>
        </a:p>
      </dgm:t>
    </dgm:pt>
    <dgm:pt modelId="{B9E461ED-4D11-499C-989B-B679D056356F}" type="sibTrans" cxnId="{DF3CDA7B-3CD3-452C-BB52-2652709CB0F7}">
      <dgm:prSet/>
      <dgm:spPr/>
      <dgm:t>
        <a:bodyPr/>
        <a:lstStyle/>
        <a:p>
          <a:pPr>
            <a:lnSpc>
              <a:spcPct val="120000"/>
            </a:lnSpc>
          </a:pPr>
          <a:endParaRPr lang="zh-CN" altLang="en-US"/>
        </a:p>
      </dgm:t>
    </dgm:pt>
    <dgm:pt modelId="{248E9B4A-6CAD-48FF-A95E-CA4FB3671CC7}">
      <dgm:prSet phldrT="[文本]"/>
      <dgm:spPr/>
      <dgm:t>
        <a:bodyPr/>
        <a:lstStyle/>
        <a:p>
          <a:pPr>
            <a:lnSpc>
              <a:spcPct val="120000"/>
            </a:lnSpc>
          </a:pPr>
          <a:r>
            <a:rPr lang="zh-CN" altLang="en-US" dirty="0" smtClean="0"/>
            <a:t>范围变异性</a:t>
          </a:r>
          <a:endParaRPr lang="zh-CN" altLang="en-US" dirty="0"/>
        </a:p>
      </dgm:t>
    </dgm:pt>
    <dgm:pt modelId="{0961BC60-E6BE-4D10-B404-885DFFACB2E8}" type="parTrans" cxnId="{57EA91EB-BFDB-416D-BF1C-612EA3B7FA5F}">
      <dgm:prSet/>
      <dgm:spPr/>
      <dgm:t>
        <a:bodyPr/>
        <a:lstStyle/>
        <a:p>
          <a:pPr>
            <a:lnSpc>
              <a:spcPct val="120000"/>
            </a:lnSpc>
          </a:pPr>
          <a:endParaRPr lang="zh-CN" altLang="en-US"/>
        </a:p>
      </dgm:t>
    </dgm:pt>
    <dgm:pt modelId="{1EAE1BAA-887D-4348-A6FD-B8627FEDE317}" type="sibTrans" cxnId="{57EA91EB-BFDB-416D-BF1C-612EA3B7FA5F}">
      <dgm:prSet/>
      <dgm:spPr/>
      <dgm:t>
        <a:bodyPr/>
        <a:lstStyle/>
        <a:p>
          <a:pPr>
            <a:lnSpc>
              <a:spcPct val="120000"/>
            </a:lnSpc>
          </a:pPr>
          <a:endParaRPr lang="zh-CN" altLang="en-US"/>
        </a:p>
      </dgm:t>
    </dgm:pt>
    <dgm:pt modelId="{80CAAFDD-91E0-4AC9-AA34-776ECA55990E}">
      <dgm:prSet phldrT="[文本]" custT="1"/>
      <dgm:spPr/>
      <dgm:t>
        <a:bodyPr/>
        <a:lstStyle/>
        <a:p>
          <a:pPr>
            <a:lnSpc>
              <a:spcPct val="120000"/>
            </a:lnSpc>
          </a:pPr>
          <a:r>
            <a:rPr lang="zh-CN" altLang="en-US" sz="2000" dirty="0" smtClean="0">
              <a:latin typeface="楷体" panose="02010609060101010101" pitchFamily="49" charset="-122"/>
              <a:ea typeface="楷体" panose="02010609060101010101" pitchFamily="49" charset="-122"/>
            </a:rPr>
            <a:t>社会问题涉及的地域范围和社会范围发生变化</a:t>
          </a:r>
          <a:endParaRPr lang="zh-CN" altLang="en-US" sz="2000" dirty="0">
            <a:latin typeface="楷体" panose="02010609060101010101" pitchFamily="49" charset="-122"/>
            <a:ea typeface="楷体" panose="02010609060101010101" pitchFamily="49" charset="-122"/>
          </a:endParaRPr>
        </a:p>
      </dgm:t>
    </dgm:pt>
    <dgm:pt modelId="{FCA51D3A-F42A-4482-9E9E-708EE52CA07F}" type="parTrans" cxnId="{EF68488B-49A1-4D45-AEF6-97362B7A934D}">
      <dgm:prSet/>
      <dgm:spPr/>
      <dgm:t>
        <a:bodyPr/>
        <a:lstStyle/>
        <a:p>
          <a:pPr>
            <a:lnSpc>
              <a:spcPct val="120000"/>
            </a:lnSpc>
          </a:pPr>
          <a:endParaRPr lang="zh-CN" altLang="en-US"/>
        </a:p>
      </dgm:t>
    </dgm:pt>
    <dgm:pt modelId="{EFD179DC-7376-42D3-8937-F80B598827AC}" type="sibTrans" cxnId="{EF68488B-49A1-4D45-AEF6-97362B7A934D}">
      <dgm:prSet/>
      <dgm:spPr/>
      <dgm:t>
        <a:bodyPr/>
        <a:lstStyle/>
        <a:p>
          <a:pPr>
            <a:lnSpc>
              <a:spcPct val="120000"/>
            </a:lnSpc>
          </a:pPr>
          <a:endParaRPr lang="zh-CN" altLang="en-US"/>
        </a:p>
      </dgm:t>
    </dgm:pt>
    <dgm:pt modelId="{80D7F14D-A5CE-43A7-A4DA-E5E2BD8A4789}">
      <dgm:prSet phldrT="[文本]"/>
      <dgm:spPr/>
      <dgm:t>
        <a:bodyPr/>
        <a:lstStyle/>
        <a:p>
          <a:pPr>
            <a:lnSpc>
              <a:spcPct val="120000"/>
            </a:lnSpc>
          </a:pPr>
          <a:r>
            <a:rPr lang="zh-CN" altLang="en-US" dirty="0" smtClean="0"/>
            <a:t>社会影响程度变异性</a:t>
          </a:r>
          <a:endParaRPr lang="zh-CN" altLang="en-US" dirty="0"/>
        </a:p>
      </dgm:t>
    </dgm:pt>
    <dgm:pt modelId="{FA4CA5F3-82FF-4A68-BDE7-EF08A00910CB}" type="parTrans" cxnId="{B047481E-8EEB-4BCD-8358-1CD5179113B9}">
      <dgm:prSet/>
      <dgm:spPr/>
      <dgm:t>
        <a:bodyPr/>
        <a:lstStyle/>
        <a:p>
          <a:pPr>
            <a:lnSpc>
              <a:spcPct val="120000"/>
            </a:lnSpc>
          </a:pPr>
          <a:endParaRPr lang="zh-CN" altLang="en-US"/>
        </a:p>
      </dgm:t>
    </dgm:pt>
    <dgm:pt modelId="{D3E6940F-C1B7-48D6-A32F-678310A32D36}" type="sibTrans" cxnId="{B047481E-8EEB-4BCD-8358-1CD5179113B9}">
      <dgm:prSet/>
      <dgm:spPr/>
      <dgm:t>
        <a:bodyPr/>
        <a:lstStyle/>
        <a:p>
          <a:pPr>
            <a:lnSpc>
              <a:spcPct val="120000"/>
            </a:lnSpc>
          </a:pPr>
          <a:endParaRPr lang="zh-CN" altLang="en-US"/>
        </a:p>
      </dgm:t>
    </dgm:pt>
    <dgm:pt modelId="{204A59D9-A2E1-47B2-9F91-1E026E90E3A9}">
      <dgm:prSet phldrT="[文本]" custT="1"/>
      <dgm:spPr/>
      <dgm:t>
        <a:bodyPr/>
        <a:lstStyle/>
        <a:p>
          <a:pPr>
            <a:lnSpc>
              <a:spcPct val="120000"/>
            </a:lnSpc>
          </a:pPr>
          <a:r>
            <a:rPr lang="zh-CN" altLang="en-US" sz="2000" dirty="0" smtClean="0">
              <a:latin typeface="楷体" panose="02010609060101010101" pitchFamily="49" charset="-122"/>
              <a:ea typeface="楷体" panose="02010609060101010101" pitchFamily="49" charset="-122"/>
            </a:rPr>
            <a:t>社会问题对社会的影响广度和深度发生变化</a:t>
          </a:r>
          <a:endParaRPr lang="zh-CN" altLang="en-US" sz="2000" dirty="0">
            <a:latin typeface="楷体" panose="02010609060101010101" pitchFamily="49" charset="-122"/>
            <a:ea typeface="楷体" panose="02010609060101010101" pitchFamily="49" charset="-122"/>
          </a:endParaRPr>
        </a:p>
      </dgm:t>
    </dgm:pt>
    <dgm:pt modelId="{D88D603D-C20C-4030-90D3-801090DD5640}" type="parTrans" cxnId="{7DB07FF9-EDD8-4B7A-8FA1-0C9D43E6250A}">
      <dgm:prSet/>
      <dgm:spPr/>
      <dgm:t>
        <a:bodyPr/>
        <a:lstStyle/>
        <a:p>
          <a:pPr>
            <a:lnSpc>
              <a:spcPct val="120000"/>
            </a:lnSpc>
          </a:pPr>
          <a:endParaRPr lang="zh-CN" altLang="en-US"/>
        </a:p>
      </dgm:t>
    </dgm:pt>
    <dgm:pt modelId="{74BB21DF-1DA1-4E3D-8B50-6DA2ECA6B32C}" type="sibTrans" cxnId="{7DB07FF9-EDD8-4B7A-8FA1-0C9D43E6250A}">
      <dgm:prSet/>
      <dgm:spPr/>
      <dgm:t>
        <a:bodyPr/>
        <a:lstStyle/>
        <a:p>
          <a:pPr>
            <a:lnSpc>
              <a:spcPct val="120000"/>
            </a:lnSpc>
          </a:pPr>
          <a:endParaRPr lang="zh-CN" altLang="en-US"/>
        </a:p>
      </dgm:t>
    </dgm:pt>
    <dgm:pt modelId="{930D0203-1C7C-4BC1-889A-5DE382C0DF87}">
      <dgm:prSet phldrT="[文本]" custT="1"/>
      <dgm:spPr/>
      <dgm:t>
        <a:bodyPr/>
        <a:lstStyle/>
        <a:p>
          <a:pPr>
            <a:lnSpc>
              <a:spcPct val="120000"/>
            </a:lnSpc>
          </a:pPr>
          <a:r>
            <a:rPr lang="zh-CN" altLang="en-US" sz="2000" dirty="0" smtClean="0">
              <a:latin typeface="楷体" panose="02010609060101010101" pitchFamily="49" charset="-122"/>
              <a:ea typeface="楷体" panose="02010609060101010101" pitchFamily="49" charset="-122"/>
            </a:rPr>
            <a:t>人口问题</a:t>
          </a:r>
          <a:endParaRPr lang="zh-CN" altLang="en-US" sz="2000" dirty="0">
            <a:latin typeface="楷体" panose="02010609060101010101" pitchFamily="49" charset="-122"/>
            <a:ea typeface="楷体" panose="02010609060101010101" pitchFamily="49" charset="-122"/>
          </a:endParaRPr>
        </a:p>
      </dgm:t>
    </dgm:pt>
    <dgm:pt modelId="{C6D9F018-A81D-4F06-A4E7-BFE1E112D618}" type="parTrans" cxnId="{65F17F6D-E81C-411F-A50C-2F8D84C24650}">
      <dgm:prSet/>
      <dgm:spPr/>
      <dgm:t>
        <a:bodyPr/>
        <a:lstStyle/>
        <a:p>
          <a:pPr>
            <a:lnSpc>
              <a:spcPct val="120000"/>
            </a:lnSpc>
          </a:pPr>
          <a:endParaRPr lang="zh-CN" altLang="en-US"/>
        </a:p>
      </dgm:t>
    </dgm:pt>
    <dgm:pt modelId="{DF2CC070-62C0-4AD4-97C7-FF3BC4A754BE}" type="sibTrans" cxnId="{65F17F6D-E81C-411F-A50C-2F8D84C24650}">
      <dgm:prSet/>
      <dgm:spPr/>
      <dgm:t>
        <a:bodyPr/>
        <a:lstStyle/>
        <a:p>
          <a:pPr>
            <a:lnSpc>
              <a:spcPct val="120000"/>
            </a:lnSpc>
          </a:pPr>
          <a:endParaRPr lang="zh-CN" altLang="en-US"/>
        </a:p>
      </dgm:t>
    </dgm:pt>
    <dgm:pt modelId="{1F3DA646-DD1F-4EBC-970D-6D1B7FBB94B6}">
      <dgm:prSet phldrT="[文本]" custT="1"/>
      <dgm:spPr/>
      <dgm:t>
        <a:bodyPr/>
        <a:lstStyle/>
        <a:p>
          <a:pPr>
            <a:lnSpc>
              <a:spcPct val="120000"/>
            </a:lnSpc>
          </a:pPr>
          <a:r>
            <a:rPr lang="zh-CN" altLang="en-US" sz="2000" dirty="0" smtClean="0">
              <a:latin typeface="楷体" panose="02010609060101010101" pitchFamily="49" charset="-122"/>
              <a:ea typeface="楷体" panose="02010609060101010101" pitchFamily="49" charset="-122"/>
            </a:rPr>
            <a:t>毒品问题</a:t>
          </a:r>
          <a:endParaRPr lang="zh-CN" altLang="en-US" sz="2000" dirty="0">
            <a:latin typeface="楷体" panose="02010609060101010101" pitchFamily="49" charset="-122"/>
            <a:ea typeface="楷体" panose="02010609060101010101" pitchFamily="49" charset="-122"/>
          </a:endParaRPr>
        </a:p>
      </dgm:t>
    </dgm:pt>
    <dgm:pt modelId="{7CCAB5EA-CDA0-4EB7-B969-C151D331457D}" type="parTrans" cxnId="{D5C8472F-042B-4C48-8054-AD087EC1CBBA}">
      <dgm:prSet/>
      <dgm:spPr/>
      <dgm:t>
        <a:bodyPr/>
        <a:lstStyle/>
        <a:p>
          <a:pPr>
            <a:lnSpc>
              <a:spcPct val="120000"/>
            </a:lnSpc>
          </a:pPr>
          <a:endParaRPr lang="zh-CN" altLang="en-US"/>
        </a:p>
      </dgm:t>
    </dgm:pt>
    <dgm:pt modelId="{6161F788-1395-4671-BA24-FDDDFC3CAC3F}" type="sibTrans" cxnId="{D5C8472F-042B-4C48-8054-AD087EC1CBBA}">
      <dgm:prSet/>
      <dgm:spPr/>
      <dgm:t>
        <a:bodyPr/>
        <a:lstStyle/>
        <a:p>
          <a:pPr>
            <a:lnSpc>
              <a:spcPct val="120000"/>
            </a:lnSpc>
          </a:pPr>
          <a:endParaRPr lang="zh-CN" altLang="en-US"/>
        </a:p>
      </dgm:t>
    </dgm:pt>
    <dgm:pt modelId="{5049DB8A-A0A0-4915-B8C3-FC31C76B0139}">
      <dgm:prSet phldrT="[文本]" custT="1"/>
      <dgm:spPr/>
      <dgm:t>
        <a:bodyPr/>
        <a:lstStyle/>
        <a:p>
          <a:pPr>
            <a:lnSpc>
              <a:spcPct val="120000"/>
            </a:lnSpc>
          </a:pPr>
          <a:r>
            <a:rPr lang="zh-CN" altLang="en-US" sz="2000" dirty="0" smtClean="0">
              <a:latin typeface="楷体" panose="02010609060101010101" pitchFamily="49" charset="-122"/>
              <a:ea typeface="楷体" panose="02010609060101010101" pitchFamily="49" charset="-122"/>
            </a:rPr>
            <a:t>环境污染问题</a:t>
          </a:r>
          <a:endParaRPr lang="zh-CN" altLang="en-US" sz="2000" dirty="0">
            <a:latin typeface="楷体" panose="02010609060101010101" pitchFamily="49" charset="-122"/>
            <a:ea typeface="楷体" panose="02010609060101010101" pitchFamily="49" charset="-122"/>
          </a:endParaRPr>
        </a:p>
      </dgm:t>
    </dgm:pt>
    <dgm:pt modelId="{C08366C6-89D0-450C-A054-D1E37ACB5595}" type="parTrans" cxnId="{F88BDB6F-A00D-4699-BFFB-A527683CCF17}">
      <dgm:prSet/>
      <dgm:spPr/>
      <dgm:t>
        <a:bodyPr/>
        <a:lstStyle/>
        <a:p>
          <a:pPr>
            <a:lnSpc>
              <a:spcPct val="120000"/>
            </a:lnSpc>
          </a:pPr>
          <a:endParaRPr lang="zh-CN" altLang="en-US"/>
        </a:p>
      </dgm:t>
    </dgm:pt>
    <dgm:pt modelId="{D9AEE752-3C29-40EE-A3CF-4D9DFE84A57A}" type="sibTrans" cxnId="{F88BDB6F-A00D-4699-BFFB-A527683CCF17}">
      <dgm:prSet/>
      <dgm:spPr/>
      <dgm:t>
        <a:bodyPr/>
        <a:lstStyle/>
        <a:p>
          <a:pPr>
            <a:lnSpc>
              <a:spcPct val="120000"/>
            </a:lnSpc>
          </a:pPr>
          <a:endParaRPr lang="zh-CN" altLang="en-US"/>
        </a:p>
      </dgm:t>
    </dgm:pt>
    <dgm:pt modelId="{AE5075BC-D73F-43C1-A54E-10A40F06D9FA}" type="pres">
      <dgm:prSet presAssocID="{EBC3B1B9-0208-4CD6-B6AF-DF5D68B394A6}" presName="layout" presStyleCnt="0">
        <dgm:presLayoutVars>
          <dgm:chMax/>
          <dgm:chPref/>
          <dgm:dir/>
          <dgm:resizeHandles/>
        </dgm:presLayoutVars>
      </dgm:prSet>
      <dgm:spPr/>
      <dgm:t>
        <a:bodyPr/>
        <a:lstStyle/>
        <a:p>
          <a:endParaRPr lang="zh-CN" altLang="en-US"/>
        </a:p>
      </dgm:t>
    </dgm:pt>
    <dgm:pt modelId="{390061D0-0987-4AE2-A059-EECB6FFF3E95}" type="pres">
      <dgm:prSet presAssocID="{470912FF-CB71-4113-9747-81FA5E69F7D1}" presName="root" presStyleCnt="0">
        <dgm:presLayoutVars>
          <dgm:chMax/>
          <dgm:chPref/>
        </dgm:presLayoutVars>
      </dgm:prSet>
      <dgm:spPr/>
    </dgm:pt>
    <dgm:pt modelId="{826CEF66-6D4F-45FA-A070-98A8A15870A4}" type="pres">
      <dgm:prSet presAssocID="{470912FF-CB71-4113-9747-81FA5E69F7D1}" presName="rootComposite" presStyleCnt="0">
        <dgm:presLayoutVars/>
      </dgm:prSet>
      <dgm:spPr/>
    </dgm:pt>
    <dgm:pt modelId="{D614F138-C5C5-424E-9BC4-FA4546FD7039}" type="pres">
      <dgm:prSet presAssocID="{470912FF-CB71-4113-9747-81FA5E69F7D1}" presName="ParentAccent" presStyleLbl="alignNode1" presStyleIdx="0" presStyleCnt="3"/>
      <dgm:spPr/>
    </dgm:pt>
    <dgm:pt modelId="{914775D7-EF59-48F7-9CB9-995777E8E5C7}" type="pres">
      <dgm:prSet presAssocID="{470912FF-CB71-4113-9747-81FA5E69F7D1}" presName="ParentSmallAccent" presStyleLbl="fgAcc1" presStyleIdx="0" presStyleCnt="3"/>
      <dgm:spPr/>
    </dgm:pt>
    <dgm:pt modelId="{1E092F6B-E468-43A9-9CE3-5F4341F04526}" type="pres">
      <dgm:prSet presAssocID="{470912FF-CB71-4113-9747-81FA5E69F7D1}" presName="Parent" presStyleLbl="revTx" presStyleIdx="0" presStyleCnt="9">
        <dgm:presLayoutVars>
          <dgm:chMax/>
          <dgm:chPref val="4"/>
          <dgm:bulletEnabled val="1"/>
        </dgm:presLayoutVars>
      </dgm:prSet>
      <dgm:spPr/>
      <dgm:t>
        <a:bodyPr/>
        <a:lstStyle/>
        <a:p>
          <a:endParaRPr lang="zh-CN" altLang="en-US"/>
        </a:p>
      </dgm:t>
    </dgm:pt>
    <dgm:pt modelId="{4F3ACEAB-1529-465F-8242-0733AC1B91DC}" type="pres">
      <dgm:prSet presAssocID="{470912FF-CB71-4113-9747-81FA5E69F7D1}" presName="childShape" presStyleCnt="0">
        <dgm:presLayoutVars>
          <dgm:chMax val="0"/>
          <dgm:chPref val="0"/>
        </dgm:presLayoutVars>
      </dgm:prSet>
      <dgm:spPr/>
    </dgm:pt>
    <dgm:pt modelId="{683BD23C-5D02-4C4E-AA11-91D7767D11B8}" type="pres">
      <dgm:prSet presAssocID="{45CF37BC-0516-4807-9FBA-24C1BC0A78A2}" presName="childComposite" presStyleCnt="0">
        <dgm:presLayoutVars>
          <dgm:chMax val="0"/>
          <dgm:chPref val="0"/>
        </dgm:presLayoutVars>
      </dgm:prSet>
      <dgm:spPr/>
    </dgm:pt>
    <dgm:pt modelId="{F528C294-78A2-44A2-ACF7-C72E72C8AA4E}" type="pres">
      <dgm:prSet presAssocID="{45CF37BC-0516-4807-9FBA-24C1BC0A78A2}" presName="ChildAccent" presStyleLbl="solidFgAcc1" presStyleIdx="0" presStyleCnt="6"/>
      <dgm:spPr/>
    </dgm:pt>
    <dgm:pt modelId="{5C1AFA16-63A1-403C-95EB-8E9559B27628}" type="pres">
      <dgm:prSet presAssocID="{45CF37BC-0516-4807-9FBA-24C1BC0A78A2}" presName="Child" presStyleLbl="revTx" presStyleIdx="1" presStyleCnt="9">
        <dgm:presLayoutVars>
          <dgm:chMax val="0"/>
          <dgm:chPref val="0"/>
          <dgm:bulletEnabled val="1"/>
        </dgm:presLayoutVars>
      </dgm:prSet>
      <dgm:spPr/>
      <dgm:t>
        <a:bodyPr/>
        <a:lstStyle/>
        <a:p>
          <a:endParaRPr lang="zh-CN" altLang="en-US"/>
        </a:p>
      </dgm:t>
    </dgm:pt>
    <dgm:pt modelId="{83F003F7-5DDA-452A-B423-84F89F2FE5D6}" type="pres">
      <dgm:prSet presAssocID="{930D0203-1C7C-4BC1-889A-5DE382C0DF87}" presName="childComposite" presStyleCnt="0">
        <dgm:presLayoutVars>
          <dgm:chMax val="0"/>
          <dgm:chPref val="0"/>
        </dgm:presLayoutVars>
      </dgm:prSet>
      <dgm:spPr/>
    </dgm:pt>
    <dgm:pt modelId="{A6440F28-7747-4FDE-BBE9-D54A0F163AA6}" type="pres">
      <dgm:prSet presAssocID="{930D0203-1C7C-4BC1-889A-5DE382C0DF87}" presName="ChildAccent" presStyleLbl="solidFgAcc1" presStyleIdx="1" presStyleCnt="6" custLinFactY="56439" custLinFactNeighborY="100000"/>
      <dgm:spPr/>
    </dgm:pt>
    <dgm:pt modelId="{DB3DB1FE-AFF0-48F9-BA7D-BC8B94A9692B}" type="pres">
      <dgm:prSet presAssocID="{930D0203-1C7C-4BC1-889A-5DE382C0DF87}" presName="Child" presStyleLbl="revTx" presStyleIdx="2" presStyleCnt="9" custLinFactNeighborX="562" custLinFactNeighborY="76264">
        <dgm:presLayoutVars>
          <dgm:chMax val="0"/>
          <dgm:chPref val="0"/>
          <dgm:bulletEnabled val="1"/>
        </dgm:presLayoutVars>
      </dgm:prSet>
      <dgm:spPr/>
      <dgm:t>
        <a:bodyPr/>
        <a:lstStyle/>
        <a:p>
          <a:endParaRPr lang="zh-CN" altLang="en-US"/>
        </a:p>
      </dgm:t>
    </dgm:pt>
    <dgm:pt modelId="{26FFE955-1B0B-4B7A-9057-BFA2AF21DDFB}" type="pres">
      <dgm:prSet presAssocID="{248E9B4A-6CAD-48FF-A95E-CA4FB3671CC7}" presName="root" presStyleCnt="0">
        <dgm:presLayoutVars>
          <dgm:chMax/>
          <dgm:chPref/>
        </dgm:presLayoutVars>
      </dgm:prSet>
      <dgm:spPr/>
    </dgm:pt>
    <dgm:pt modelId="{36F3D83C-08E7-41B4-82A9-8DF2064A5426}" type="pres">
      <dgm:prSet presAssocID="{248E9B4A-6CAD-48FF-A95E-CA4FB3671CC7}" presName="rootComposite" presStyleCnt="0">
        <dgm:presLayoutVars/>
      </dgm:prSet>
      <dgm:spPr/>
    </dgm:pt>
    <dgm:pt modelId="{B32474BA-A6EA-4647-833E-5F5099372BF8}" type="pres">
      <dgm:prSet presAssocID="{248E9B4A-6CAD-48FF-A95E-CA4FB3671CC7}" presName="ParentAccent" presStyleLbl="alignNode1" presStyleIdx="1" presStyleCnt="3"/>
      <dgm:spPr/>
    </dgm:pt>
    <dgm:pt modelId="{55E24DEF-A666-4565-9B92-B0C486FBABF1}" type="pres">
      <dgm:prSet presAssocID="{248E9B4A-6CAD-48FF-A95E-CA4FB3671CC7}" presName="ParentSmallAccent" presStyleLbl="fgAcc1" presStyleIdx="1" presStyleCnt="3"/>
      <dgm:spPr/>
    </dgm:pt>
    <dgm:pt modelId="{C0FF1217-DADC-466E-9923-52C82C762CB1}" type="pres">
      <dgm:prSet presAssocID="{248E9B4A-6CAD-48FF-A95E-CA4FB3671CC7}" presName="Parent" presStyleLbl="revTx" presStyleIdx="3" presStyleCnt="9">
        <dgm:presLayoutVars>
          <dgm:chMax/>
          <dgm:chPref val="4"/>
          <dgm:bulletEnabled val="1"/>
        </dgm:presLayoutVars>
      </dgm:prSet>
      <dgm:spPr/>
      <dgm:t>
        <a:bodyPr/>
        <a:lstStyle/>
        <a:p>
          <a:endParaRPr lang="zh-CN" altLang="en-US"/>
        </a:p>
      </dgm:t>
    </dgm:pt>
    <dgm:pt modelId="{38AD34D1-4B33-4C50-86BB-EE2C788750A3}" type="pres">
      <dgm:prSet presAssocID="{248E9B4A-6CAD-48FF-A95E-CA4FB3671CC7}" presName="childShape" presStyleCnt="0">
        <dgm:presLayoutVars>
          <dgm:chMax val="0"/>
          <dgm:chPref val="0"/>
        </dgm:presLayoutVars>
      </dgm:prSet>
      <dgm:spPr/>
    </dgm:pt>
    <dgm:pt modelId="{42CD3325-6CC1-4C6C-94EA-B6B63C8C72CD}" type="pres">
      <dgm:prSet presAssocID="{80CAAFDD-91E0-4AC9-AA34-776ECA55990E}" presName="childComposite" presStyleCnt="0">
        <dgm:presLayoutVars>
          <dgm:chMax val="0"/>
          <dgm:chPref val="0"/>
        </dgm:presLayoutVars>
      </dgm:prSet>
      <dgm:spPr/>
    </dgm:pt>
    <dgm:pt modelId="{245B53C6-8D46-4434-8DD1-8464E55CFF84}" type="pres">
      <dgm:prSet presAssocID="{80CAAFDD-91E0-4AC9-AA34-776ECA55990E}" presName="ChildAccent" presStyleLbl="solidFgAcc1" presStyleIdx="2" presStyleCnt="6"/>
      <dgm:spPr/>
    </dgm:pt>
    <dgm:pt modelId="{92C635F1-D914-4DA1-8B4F-5A5EA83EAFE3}" type="pres">
      <dgm:prSet presAssocID="{80CAAFDD-91E0-4AC9-AA34-776ECA55990E}" presName="Child" presStyleLbl="revTx" presStyleIdx="4" presStyleCnt="9">
        <dgm:presLayoutVars>
          <dgm:chMax val="0"/>
          <dgm:chPref val="0"/>
          <dgm:bulletEnabled val="1"/>
        </dgm:presLayoutVars>
      </dgm:prSet>
      <dgm:spPr/>
      <dgm:t>
        <a:bodyPr/>
        <a:lstStyle/>
        <a:p>
          <a:endParaRPr lang="zh-CN" altLang="en-US"/>
        </a:p>
      </dgm:t>
    </dgm:pt>
    <dgm:pt modelId="{BABCD02A-5F56-4EBA-B6B3-C6283BBFF282}" type="pres">
      <dgm:prSet presAssocID="{1F3DA646-DD1F-4EBC-970D-6D1B7FBB94B6}" presName="childComposite" presStyleCnt="0">
        <dgm:presLayoutVars>
          <dgm:chMax val="0"/>
          <dgm:chPref val="0"/>
        </dgm:presLayoutVars>
      </dgm:prSet>
      <dgm:spPr/>
    </dgm:pt>
    <dgm:pt modelId="{6E4CB372-CCB5-49A4-9CE1-604950EC93A0}" type="pres">
      <dgm:prSet presAssocID="{1F3DA646-DD1F-4EBC-970D-6D1B7FBB94B6}" presName="ChildAccent" presStyleLbl="solidFgAcc1" presStyleIdx="3" presStyleCnt="6" custLinFactY="77772" custLinFactNeighborX="7111" custLinFactNeighborY="100000"/>
      <dgm:spPr/>
    </dgm:pt>
    <dgm:pt modelId="{79F5310E-2E61-439F-8544-9671CD52BF55}" type="pres">
      <dgm:prSet presAssocID="{1F3DA646-DD1F-4EBC-970D-6D1B7FBB94B6}" presName="Child" presStyleLbl="revTx" presStyleIdx="5" presStyleCnt="9" custLinFactNeighborX="562" custLinFactNeighborY="76264">
        <dgm:presLayoutVars>
          <dgm:chMax val="0"/>
          <dgm:chPref val="0"/>
          <dgm:bulletEnabled val="1"/>
        </dgm:presLayoutVars>
      </dgm:prSet>
      <dgm:spPr/>
      <dgm:t>
        <a:bodyPr/>
        <a:lstStyle/>
        <a:p>
          <a:endParaRPr lang="zh-CN" altLang="en-US"/>
        </a:p>
      </dgm:t>
    </dgm:pt>
    <dgm:pt modelId="{E4AC9DE4-D3E7-4CFF-81EE-DF172F890DDE}" type="pres">
      <dgm:prSet presAssocID="{80D7F14D-A5CE-43A7-A4DA-E5E2BD8A4789}" presName="root" presStyleCnt="0">
        <dgm:presLayoutVars>
          <dgm:chMax/>
          <dgm:chPref/>
        </dgm:presLayoutVars>
      </dgm:prSet>
      <dgm:spPr/>
    </dgm:pt>
    <dgm:pt modelId="{0FD6FA8A-ADF9-4797-A3AC-36F15CB876B0}" type="pres">
      <dgm:prSet presAssocID="{80D7F14D-A5CE-43A7-A4DA-E5E2BD8A4789}" presName="rootComposite" presStyleCnt="0">
        <dgm:presLayoutVars/>
      </dgm:prSet>
      <dgm:spPr/>
    </dgm:pt>
    <dgm:pt modelId="{8FA6F4F4-66E2-4202-B185-4D843FF1302D}" type="pres">
      <dgm:prSet presAssocID="{80D7F14D-A5CE-43A7-A4DA-E5E2BD8A4789}" presName="ParentAccent" presStyleLbl="alignNode1" presStyleIdx="2" presStyleCnt="3"/>
      <dgm:spPr/>
    </dgm:pt>
    <dgm:pt modelId="{98DDA4A2-DF0C-4AC9-8A9F-D7AD6CE9581F}" type="pres">
      <dgm:prSet presAssocID="{80D7F14D-A5CE-43A7-A4DA-E5E2BD8A4789}" presName="ParentSmallAccent" presStyleLbl="fgAcc1" presStyleIdx="2" presStyleCnt="3"/>
      <dgm:spPr/>
    </dgm:pt>
    <dgm:pt modelId="{494B2590-166A-4EBB-AC2A-25FF6AAB517F}" type="pres">
      <dgm:prSet presAssocID="{80D7F14D-A5CE-43A7-A4DA-E5E2BD8A4789}" presName="Parent" presStyleLbl="revTx" presStyleIdx="6" presStyleCnt="9">
        <dgm:presLayoutVars>
          <dgm:chMax/>
          <dgm:chPref val="4"/>
          <dgm:bulletEnabled val="1"/>
        </dgm:presLayoutVars>
      </dgm:prSet>
      <dgm:spPr/>
      <dgm:t>
        <a:bodyPr/>
        <a:lstStyle/>
        <a:p>
          <a:endParaRPr lang="zh-CN" altLang="en-US"/>
        </a:p>
      </dgm:t>
    </dgm:pt>
    <dgm:pt modelId="{B6D83791-0CE4-427F-9E44-BDA489DD2235}" type="pres">
      <dgm:prSet presAssocID="{80D7F14D-A5CE-43A7-A4DA-E5E2BD8A4789}" presName="childShape" presStyleCnt="0">
        <dgm:presLayoutVars>
          <dgm:chMax val="0"/>
          <dgm:chPref val="0"/>
        </dgm:presLayoutVars>
      </dgm:prSet>
      <dgm:spPr/>
    </dgm:pt>
    <dgm:pt modelId="{7466722C-5040-4053-8F83-1C08538CB57D}" type="pres">
      <dgm:prSet presAssocID="{204A59D9-A2E1-47B2-9F91-1E026E90E3A9}" presName="childComposite" presStyleCnt="0">
        <dgm:presLayoutVars>
          <dgm:chMax val="0"/>
          <dgm:chPref val="0"/>
        </dgm:presLayoutVars>
      </dgm:prSet>
      <dgm:spPr/>
    </dgm:pt>
    <dgm:pt modelId="{899E0837-A734-47BD-8D09-0A256412F1E2}" type="pres">
      <dgm:prSet presAssocID="{204A59D9-A2E1-47B2-9F91-1E026E90E3A9}" presName="ChildAccent" presStyleLbl="solidFgAcc1" presStyleIdx="4" presStyleCnt="6"/>
      <dgm:spPr/>
    </dgm:pt>
    <dgm:pt modelId="{0EADB337-7B4B-4BAB-9922-4564B3C6D4BC}" type="pres">
      <dgm:prSet presAssocID="{204A59D9-A2E1-47B2-9F91-1E026E90E3A9}" presName="Child" presStyleLbl="revTx" presStyleIdx="7" presStyleCnt="9">
        <dgm:presLayoutVars>
          <dgm:chMax val="0"/>
          <dgm:chPref val="0"/>
          <dgm:bulletEnabled val="1"/>
        </dgm:presLayoutVars>
      </dgm:prSet>
      <dgm:spPr/>
      <dgm:t>
        <a:bodyPr/>
        <a:lstStyle/>
        <a:p>
          <a:endParaRPr lang="zh-CN" altLang="en-US"/>
        </a:p>
      </dgm:t>
    </dgm:pt>
    <dgm:pt modelId="{46B57EEA-A1F3-4A61-9FD9-261B13707A98}" type="pres">
      <dgm:prSet presAssocID="{5049DB8A-A0A0-4915-B8C3-FC31C76B0139}" presName="childComposite" presStyleCnt="0">
        <dgm:presLayoutVars>
          <dgm:chMax val="0"/>
          <dgm:chPref val="0"/>
        </dgm:presLayoutVars>
      </dgm:prSet>
      <dgm:spPr/>
    </dgm:pt>
    <dgm:pt modelId="{1F540BAB-F227-48CB-A0C8-D9D58B513D77}" type="pres">
      <dgm:prSet presAssocID="{5049DB8A-A0A0-4915-B8C3-FC31C76B0139}" presName="ChildAccent" presStyleLbl="solidFgAcc1" presStyleIdx="5" presStyleCnt="6" custLinFactY="77772" custLinFactNeighborX="7111" custLinFactNeighborY="100000"/>
      <dgm:spPr/>
    </dgm:pt>
    <dgm:pt modelId="{6081B2EE-F59D-4A4B-8779-34FB5FD3ACD1}" type="pres">
      <dgm:prSet presAssocID="{5049DB8A-A0A0-4915-B8C3-FC31C76B0139}" presName="Child" presStyleLbl="revTx" presStyleIdx="8" presStyleCnt="9" custLinFactNeighborX="562" custLinFactNeighborY="76264">
        <dgm:presLayoutVars>
          <dgm:chMax val="0"/>
          <dgm:chPref val="0"/>
          <dgm:bulletEnabled val="1"/>
        </dgm:presLayoutVars>
      </dgm:prSet>
      <dgm:spPr/>
      <dgm:t>
        <a:bodyPr/>
        <a:lstStyle/>
        <a:p>
          <a:endParaRPr lang="zh-CN" altLang="en-US"/>
        </a:p>
      </dgm:t>
    </dgm:pt>
  </dgm:ptLst>
  <dgm:cxnLst>
    <dgm:cxn modelId="{7CB70E24-9C20-4279-A04C-46E821CA40DB}" type="presOf" srcId="{248E9B4A-6CAD-48FF-A95E-CA4FB3671CC7}" destId="{C0FF1217-DADC-466E-9923-52C82C762CB1}" srcOrd="0" destOrd="0" presId="urn:microsoft.com/office/officeart/2008/layout/SquareAccentList"/>
    <dgm:cxn modelId="{57EA91EB-BFDB-416D-BF1C-612EA3B7FA5F}" srcId="{EBC3B1B9-0208-4CD6-B6AF-DF5D68B394A6}" destId="{248E9B4A-6CAD-48FF-A95E-CA4FB3671CC7}" srcOrd="1" destOrd="0" parTransId="{0961BC60-E6BE-4D10-B404-885DFFACB2E8}" sibTransId="{1EAE1BAA-887D-4348-A6FD-B8627FEDE317}"/>
    <dgm:cxn modelId="{4DFB0BD0-8546-457C-9DD9-96A8B8A529C9}" type="presOf" srcId="{80D7F14D-A5CE-43A7-A4DA-E5E2BD8A4789}" destId="{494B2590-166A-4EBB-AC2A-25FF6AAB517F}" srcOrd="0" destOrd="0" presId="urn:microsoft.com/office/officeart/2008/layout/SquareAccentList"/>
    <dgm:cxn modelId="{D5C8472F-042B-4C48-8054-AD087EC1CBBA}" srcId="{248E9B4A-6CAD-48FF-A95E-CA4FB3671CC7}" destId="{1F3DA646-DD1F-4EBC-970D-6D1B7FBB94B6}" srcOrd="1" destOrd="0" parTransId="{7CCAB5EA-CDA0-4EB7-B969-C151D331457D}" sibTransId="{6161F788-1395-4671-BA24-FDDDFC3CAC3F}"/>
    <dgm:cxn modelId="{65F17F6D-E81C-411F-A50C-2F8D84C24650}" srcId="{470912FF-CB71-4113-9747-81FA5E69F7D1}" destId="{930D0203-1C7C-4BC1-889A-5DE382C0DF87}" srcOrd="1" destOrd="0" parTransId="{C6D9F018-A81D-4F06-A4E7-BFE1E112D618}" sibTransId="{DF2CC070-62C0-4AD4-97C7-FF3BC4A754BE}"/>
    <dgm:cxn modelId="{EF68488B-49A1-4D45-AEF6-97362B7A934D}" srcId="{248E9B4A-6CAD-48FF-A95E-CA4FB3671CC7}" destId="{80CAAFDD-91E0-4AC9-AA34-776ECA55990E}" srcOrd="0" destOrd="0" parTransId="{FCA51D3A-F42A-4482-9E9E-708EE52CA07F}" sibTransId="{EFD179DC-7376-42D3-8937-F80B598827AC}"/>
    <dgm:cxn modelId="{C0EDA4D8-30E7-4071-B594-02B89597CE97}" type="presOf" srcId="{45CF37BC-0516-4807-9FBA-24C1BC0A78A2}" destId="{5C1AFA16-63A1-403C-95EB-8E9559B27628}" srcOrd="0" destOrd="0" presId="urn:microsoft.com/office/officeart/2008/layout/SquareAccentList"/>
    <dgm:cxn modelId="{6FEB30FC-D511-4ED9-B67B-A952CE3FF6CE}" type="presOf" srcId="{204A59D9-A2E1-47B2-9F91-1E026E90E3A9}" destId="{0EADB337-7B4B-4BAB-9922-4564B3C6D4BC}" srcOrd="0" destOrd="0" presId="urn:microsoft.com/office/officeart/2008/layout/SquareAccentList"/>
    <dgm:cxn modelId="{58B24485-1F46-457A-892C-BDB4BF86D4F6}" type="presOf" srcId="{470912FF-CB71-4113-9747-81FA5E69F7D1}" destId="{1E092F6B-E468-43A9-9CE3-5F4341F04526}" srcOrd="0" destOrd="0" presId="urn:microsoft.com/office/officeart/2008/layout/SquareAccentList"/>
    <dgm:cxn modelId="{DF3CDA7B-3CD3-452C-BB52-2652709CB0F7}" srcId="{470912FF-CB71-4113-9747-81FA5E69F7D1}" destId="{45CF37BC-0516-4807-9FBA-24C1BC0A78A2}" srcOrd="0" destOrd="0" parTransId="{7C475517-8D77-412F-8D6B-8272C9323F31}" sibTransId="{B9E461ED-4D11-499C-989B-B679D056356F}"/>
    <dgm:cxn modelId="{B2EB4A5D-94D7-402B-856C-8CF85FF4B4A1}" srcId="{EBC3B1B9-0208-4CD6-B6AF-DF5D68B394A6}" destId="{470912FF-CB71-4113-9747-81FA5E69F7D1}" srcOrd="0" destOrd="0" parTransId="{A62DDC1C-D580-4DFB-AD53-07DCA1FD2CED}" sibTransId="{E3B71495-6517-480B-B5C8-5B1FAF8E9426}"/>
    <dgm:cxn modelId="{2A19CB57-4A3B-4563-86E7-90A73EA55996}" type="presOf" srcId="{EBC3B1B9-0208-4CD6-B6AF-DF5D68B394A6}" destId="{AE5075BC-D73F-43C1-A54E-10A40F06D9FA}" srcOrd="0" destOrd="0" presId="urn:microsoft.com/office/officeart/2008/layout/SquareAccentList"/>
    <dgm:cxn modelId="{C08A9E56-6AA3-4A60-B68F-E239745C06BC}" type="presOf" srcId="{930D0203-1C7C-4BC1-889A-5DE382C0DF87}" destId="{DB3DB1FE-AFF0-48F9-BA7D-BC8B94A9692B}" srcOrd="0" destOrd="0" presId="urn:microsoft.com/office/officeart/2008/layout/SquareAccentList"/>
    <dgm:cxn modelId="{5BEF7B78-95FC-461C-9B90-50999C254390}" type="presOf" srcId="{5049DB8A-A0A0-4915-B8C3-FC31C76B0139}" destId="{6081B2EE-F59D-4A4B-8779-34FB5FD3ACD1}" srcOrd="0" destOrd="0" presId="urn:microsoft.com/office/officeart/2008/layout/SquareAccentList"/>
    <dgm:cxn modelId="{F88BDB6F-A00D-4699-BFFB-A527683CCF17}" srcId="{80D7F14D-A5CE-43A7-A4DA-E5E2BD8A4789}" destId="{5049DB8A-A0A0-4915-B8C3-FC31C76B0139}" srcOrd="1" destOrd="0" parTransId="{C08366C6-89D0-450C-A054-D1E37ACB5595}" sibTransId="{D9AEE752-3C29-40EE-A3CF-4D9DFE84A57A}"/>
    <dgm:cxn modelId="{05A53D2F-056F-4BDA-9713-94C66E370B7F}" type="presOf" srcId="{1F3DA646-DD1F-4EBC-970D-6D1B7FBB94B6}" destId="{79F5310E-2E61-439F-8544-9671CD52BF55}" srcOrd="0" destOrd="0" presId="urn:microsoft.com/office/officeart/2008/layout/SquareAccentList"/>
    <dgm:cxn modelId="{B047481E-8EEB-4BCD-8358-1CD5179113B9}" srcId="{EBC3B1B9-0208-4CD6-B6AF-DF5D68B394A6}" destId="{80D7F14D-A5CE-43A7-A4DA-E5E2BD8A4789}" srcOrd="2" destOrd="0" parTransId="{FA4CA5F3-82FF-4A68-BDE7-EF08A00910CB}" sibTransId="{D3E6940F-C1B7-48D6-A32F-678310A32D36}"/>
    <dgm:cxn modelId="{A7BBB778-FC67-4D2C-A891-217FD25F8A4D}" type="presOf" srcId="{80CAAFDD-91E0-4AC9-AA34-776ECA55990E}" destId="{92C635F1-D914-4DA1-8B4F-5A5EA83EAFE3}" srcOrd="0" destOrd="0" presId="urn:microsoft.com/office/officeart/2008/layout/SquareAccentList"/>
    <dgm:cxn modelId="{7DB07FF9-EDD8-4B7A-8FA1-0C9D43E6250A}" srcId="{80D7F14D-A5CE-43A7-A4DA-E5E2BD8A4789}" destId="{204A59D9-A2E1-47B2-9F91-1E026E90E3A9}" srcOrd="0" destOrd="0" parTransId="{D88D603D-C20C-4030-90D3-801090DD5640}" sibTransId="{74BB21DF-1DA1-4E3D-8B50-6DA2ECA6B32C}"/>
    <dgm:cxn modelId="{52595E5A-0BE0-4A15-B3B3-97FB46C3F033}" type="presParOf" srcId="{AE5075BC-D73F-43C1-A54E-10A40F06D9FA}" destId="{390061D0-0987-4AE2-A059-EECB6FFF3E95}" srcOrd="0" destOrd="0" presId="urn:microsoft.com/office/officeart/2008/layout/SquareAccentList"/>
    <dgm:cxn modelId="{927F4B03-78C8-42C8-9E40-029CA73E34BC}" type="presParOf" srcId="{390061D0-0987-4AE2-A059-EECB6FFF3E95}" destId="{826CEF66-6D4F-45FA-A070-98A8A15870A4}" srcOrd="0" destOrd="0" presId="urn:microsoft.com/office/officeart/2008/layout/SquareAccentList"/>
    <dgm:cxn modelId="{462392F7-F939-4FD6-9811-563CD57C9AED}" type="presParOf" srcId="{826CEF66-6D4F-45FA-A070-98A8A15870A4}" destId="{D614F138-C5C5-424E-9BC4-FA4546FD7039}" srcOrd="0" destOrd="0" presId="urn:microsoft.com/office/officeart/2008/layout/SquareAccentList"/>
    <dgm:cxn modelId="{3E1B89D7-D760-4F6A-9E51-12C4857534F4}" type="presParOf" srcId="{826CEF66-6D4F-45FA-A070-98A8A15870A4}" destId="{914775D7-EF59-48F7-9CB9-995777E8E5C7}" srcOrd="1" destOrd="0" presId="urn:microsoft.com/office/officeart/2008/layout/SquareAccentList"/>
    <dgm:cxn modelId="{99090ED6-3F9B-425B-8974-2DFB859E69A8}" type="presParOf" srcId="{826CEF66-6D4F-45FA-A070-98A8A15870A4}" destId="{1E092F6B-E468-43A9-9CE3-5F4341F04526}" srcOrd="2" destOrd="0" presId="urn:microsoft.com/office/officeart/2008/layout/SquareAccentList"/>
    <dgm:cxn modelId="{214D9590-BA07-4D91-B979-B1F9BE0A3AA9}" type="presParOf" srcId="{390061D0-0987-4AE2-A059-EECB6FFF3E95}" destId="{4F3ACEAB-1529-465F-8242-0733AC1B91DC}" srcOrd="1" destOrd="0" presId="urn:microsoft.com/office/officeart/2008/layout/SquareAccentList"/>
    <dgm:cxn modelId="{C8A4139A-C8D5-43B2-A3C2-DA16B29D1810}" type="presParOf" srcId="{4F3ACEAB-1529-465F-8242-0733AC1B91DC}" destId="{683BD23C-5D02-4C4E-AA11-91D7767D11B8}" srcOrd="0" destOrd="0" presId="urn:microsoft.com/office/officeart/2008/layout/SquareAccentList"/>
    <dgm:cxn modelId="{152169AA-D23A-41DC-B599-2B6DBAB0E875}" type="presParOf" srcId="{683BD23C-5D02-4C4E-AA11-91D7767D11B8}" destId="{F528C294-78A2-44A2-ACF7-C72E72C8AA4E}" srcOrd="0" destOrd="0" presId="urn:microsoft.com/office/officeart/2008/layout/SquareAccentList"/>
    <dgm:cxn modelId="{57DE410D-6BA6-4CA0-AFE3-0AE96566AF40}" type="presParOf" srcId="{683BD23C-5D02-4C4E-AA11-91D7767D11B8}" destId="{5C1AFA16-63A1-403C-95EB-8E9559B27628}" srcOrd="1" destOrd="0" presId="urn:microsoft.com/office/officeart/2008/layout/SquareAccentList"/>
    <dgm:cxn modelId="{601C56B0-CC7C-49EC-90B6-193CA66992EC}" type="presParOf" srcId="{4F3ACEAB-1529-465F-8242-0733AC1B91DC}" destId="{83F003F7-5DDA-452A-B423-84F89F2FE5D6}" srcOrd="1" destOrd="0" presId="urn:microsoft.com/office/officeart/2008/layout/SquareAccentList"/>
    <dgm:cxn modelId="{34C74AFB-134A-4997-9534-46E8479F091C}" type="presParOf" srcId="{83F003F7-5DDA-452A-B423-84F89F2FE5D6}" destId="{A6440F28-7747-4FDE-BBE9-D54A0F163AA6}" srcOrd="0" destOrd="0" presId="urn:microsoft.com/office/officeart/2008/layout/SquareAccentList"/>
    <dgm:cxn modelId="{07E9516A-BC09-4DFD-852B-0439DCA9802D}" type="presParOf" srcId="{83F003F7-5DDA-452A-B423-84F89F2FE5D6}" destId="{DB3DB1FE-AFF0-48F9-BA7D-BC8B94A9692B}" srcOrd="1" destOrd="0" presId="urn:microsoft.com/office/officeart/2008/layout/SquareAccentList"/>
    <dgm:cxn modelId="{80894BC8-ADB2-435C-94C6-7EF17513B7BF}" type="presParOf" srcId="{AE5075BC-D73F-43C1-A54E-10A40F06D9FA}" destId="{26FFE955-1B0B-4B7A-9057-BFA2AF21DDFB}" srcOrd="1" destOrd="0" presId="urn:microsoft.com/office/officeart/2008/layout/SquareAccentList"/>
    <dgm:cxn modelId="{9B61130D-41B5-437E-A670-65274A76C2F3}" type="presParOf" srcId="{26FFE955-1B0B-4B7A-9057-BFA2AF21DDFB}" destId="{36F3D83C-08E7-41B4-82A9-8DF2064A5426}" srcOrd="0" destOrd="0" presId="urn:microsoft.com/office/officeart/2008/layout/SquareAccentList"/>
    <dgm:cxn modelId="{FBB09593-25D7-4955-8DB1-3A7F211D024F}" type="presParOf" srcId="{36F3D83C-08E7-41B4-82A9-8DF2064A5426}" destId="{B32474BA-A6EA-4647-833E-5F5099372BF8}" srcOrd="0" destOrd="0" presId="urn:microsoft.com/office/officeart/2008/layout/SquareAccentList"/>
    <dgm:cxn modelId="{82EB8DAE-E972-44B9-BC0C-6641566F139A}" type="presParOf" srcId="{36F3D83C-08E7-41B4-82A9-8DF2064A5426}" destId="{55E24DEF-A666-4565-9B92-B0C486FBABF1}" srcOrd="1" destOrd="0" presId="urn:microsoft.com/office/officeart/2008/layout/SquareAccentList"/>
    <dgm:cxn modelId="{1A29D34E-556B-4540-A596-F612CB725F12}" type="presParOf" srcId="{36F3D83C-08E7-41B4-82A9-8DF2064A5426}" destId="{C0FF1217-DADC-466E-9923-52C82C762CB1}" srcOrd="2" destOrd="0" presId="urn:microsoft.com/office/officeart/2008/layout/SquareAccentList"/>
    <dgm:cxn modelId="{2D2BA087-F2C8-4B7B-91EC-540226162CE3}" type="presParOf" srcId="{26FFE955-1B0B-4B7A-9057-BFA2AF21DDFB}" destId="{38AD34D1-4B33-4C50-86BB-EE2C788750A3}" srcOrd="1" destOrd="0" presId="urn:microsoft.com/office/officeart/2008/layout/SquareAccentList"/>
    <dgm:cxn modelId="{8E9BB3CE-24A1-402B-B63D-6F81275AC776}" type="presParOf" srcId="{38AD34D1-4B33-4C50-86BB-EE2C788750A3}" destId="{42CD3325-6CC1-4C6C-94EA-B6B63C8C72CD}" srcOrd="0" destOrd="0" presId="urn:microsoft.com/office/officeart/2008/layout/SquareAccentList"/>
    <dgm:cxn modelId="{1912AFF9-C18D-47F9-B91F-3989F3BEF636}" type="presParOf" srcId="{42CD3325-6CC1-4C6C-94EA-B6B63C8C72CD}" destId="{245B53C6-8D46-4434-8DD1-8464E55CFF84}" srcOrd="0" destOrd="0" presId="urn:microsoft.com/office/officeart/2008/layout/SquareAccentList"/>
    <dgm:cxn modelId="{C3AA463E-D657-4ABE-9253-FDFB5952ACA5}" type="presParOf" srcId="{42CD3325-6CC1-4C6C-94EA-B6B63C8C72CD}" destId="{92C635F1-D914-4DA1-8B4F-5A5EA83EAFE3}" srcOrd="1" destOrd="0" presId="urn:microsoft.com/office/officeart/2008/layout/SquareAccentList"/>
    <dgm:cxn modelId="{B6A45172-F43F-4823-8E73-59047084EF1F}" type="presParOf" srcId="{38AD34D1-4B33-4C50-86BB-EE2C788750A3}" destId="{BABCD02A-5F56-4EBA-B6B3-C6283BBFF282}" srcOrd="1" destOrd="0" presId="urn:microsoft.com/office/officeart/2008/layout/SquareAccentList"/>
    <dgm:cxn modelId="{E83C2460-086F-4D2F-9E26-48123787A00F}" type="presParOf" srcId="{BABCD02A-5F56-4EBA-B6B3-C6283BBFF282}" destId="{6E4CB372-CCB5-49A4-9CE1-604950EC93A0}" srcOrd="0" destOrd="0" presId="urn:microsoft.com/office/officeart/2008/layout/SquareAccentList"/>
    <dgm:cxn modelId="{80430B73-247E-4758-8675-2C65BD11F483}" type="presParOf" srcId="{BABCD02A-5F56-4EBA-B6B3-C6283BBFF282}" destId="{79F5310E-2E61-439F-8544-9671CD52BF55}" srcOrd="1" destOrd="0" presId="urn:microsoft.com/office/officeart/2008/layout/SquareAccentList"/>
    <dgm:cxn modelId="{9E95D6B3-0230-44A6-B111-26B3970DEA75}" type="presParOf" srcId="{AE5075BC-D73F-43C1-A54E-10A40F06D9FA}" destId="{E4AC9DE4-D3E7-4CFF-81EE-DF172F890DDE}" srcOrd="2" destOrd="0" presId="urn:microsoft.com/office/officeart/2008/layout/SquareAccentList"/>
    <dgm:cxn modelId="{A83C8AE0-F588-4155-81EE-B2DA695921FF}" type="presParOf" srcId="{E4AC9DE4-D3E7-4CFF-81EE-DF172F890DDE}" destId="{0FD6FA8A-ADF9-4797-A3AC-36F15CB876B0}" srcOrd="0" destOrd="0" presId="urn:microsoft.com/office/officeart/2008/layout/SquareAccentList"/>
    <dgm:cxn modelId="{0CD0A628-198D-4123-A68E-6CE0690A5E70}" type="presParOf" srcId="{0FD6FA8A-ADF9-4797-A3AC-36F15CB876B0}" destId="{8FA6F4F4-66E2-4202-B185-4D843FF1302D}" srcOrd="0" destOrd="0" presId="urn:microsoft.com/office/officeart/2008/layout/SquareAccentList"/>
    <dgm:cxn modelId="{2008FD5B-2B59-433D-9F75-D06AF7078022}" type="presParOf" srcId="{0FD6FA8A-ADF9-4797-A3AC-36F15CB876B0}" destId="{98DDA4A2-DF0C-4AC9-8A9F-D7AD6CE9581F}" srcOrd="1" destOrd="0" presId="urn:microsoft.com/office/officeart/2008/layout/SquareAccentList"/>
    <dgm:cxn modelId="{C124FB91-ACD8-4B96-B8B0-3C4677DCA847}" type="presParOf" srcId="{0FD6FA8A-ADF9-4797-A3AC-36F15CB876B0}" destId="{494B2590-166A-4EBB-AC2A-25FF6AAB517F}" srcOrd="2" destOrd="0" presId="urn:microsoft.com/office/officeart/2008/layout/SquareAccentList"/>
    <dgm:cxn modelId="{0F5F19EE-7C98-4EEC-99AB-773DDA3A4F94}" type="presParOf" srcId="{E4AC9DE4-D3E7-4CFF-81EE-DF172F890DDE}" destId="{B6D83791-0CE4-427F-9E44-BDA489DD2235}" srcOrd="1" destOrd="0" presId="urn:microsoft.com/office/officeart/2008/layout/SquareAccentList"/>
    <dgm:cxn modelId="{E47B5685-E518-466C-ACF3-C9395107D641}" type="presParOf" srcId="{B6D83791-0CE4-427F-9E44-BDA489DD2235}" destId="{7466722C-5040-4053-8F83-1C08538CB57D}" srcOrd="0" destOrd="0" presId="urn:microsoft.com/office/officeart/2008/layout/SquareAccentList"/>
    <dgm:cxn modelId="{ADF4A490-548C-4950-ACCE-24E569AE7A93}" type="presParOf" srcId="{7466722C-5040-4053-8F83-1C08538CB57D}" destId="{899E0837-A734-47BD-8D09-0A256412F1E2}" srcOrd="0" destOrd="0" presId="urn:microsoft.com/office/officeart/2008/layout/SquareAccentList"/>
    <dgm:cxn modelId="{2BFBF386-51CE-406B-8B56-2B9231FE44F4}" type="presParOf" srcId="{7466722C-5040-4053-8F83-1C08538CB57D}" destId="{0EADB337-7B4B-4BAB-9922-4564B3C6D4BC}" srcOrd="1" destOrd="0" presId="urn:microsoft.com/office/officeart/2008/layout/SquareAccentList"/>
    <dgm:cxn modelId="{426902F7-C673-4F1F-B8BC-63B743422F80}" type="presParOf" srcId="{B6D83791-0CE4-427F-9E44-BDA489DD2235}" destId="{46B57EEA-A1F3-4A61-9FD9-261B13707A98}" srcOrd="1" destOrd="0" presId="urn:microsoft.com/office/officeart/2008/layout/SquareAccentList"/>
    <dgm:cxn modelId="{3C1C4014-ADBC-490A-897B-7F68039DCBCE}" type="presParOf" srcId="{46B57EEA-A1F3-4A61-9FD9-261B13707A98}" destId="{1F540BAB-F227-48CB-A0C8-D9D58B513D77}" srcOrd="0" destOrd="0" presId="urn:microsoft.com/office/officeart/2008/layout/SquareAccentList"/>
    <dgm:cxn modelId="{B74D8E80-21D8-47EA-8F76-275DFF4AC269}" type="presParOf" srcId="{46B57EEA-A1F3-4A61-9FD9-261B13707A98}" destId="{6081B2EE-F59D-4A4B-8779-34FB5FD3ACD1}"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CB3C04-510F-4E42-AB1A-E1329DB9F027}" type="doc">
      <dgm:prSet loTypeId="urn:microsoft.com/office/officeart/2005/8/layout/hierarchy4" loCatId="hierarchy" qsTypeId="urn:microsoft.com/office/officeart/2005/8/quickstyle/simple1" qsCatId="simple" csTypeId="urn:microsoft.com/office/officeart/2005/8/colors/accent3_4" csCatId="accent3" phldr="1"/>
      <dgm:spPr/>
      <dgm:t>
        <a:bodyPr/>
        <a:lstStyle/>
        <a:p>
          <a:endParaRPr lang="zh-CN" altLang="en-US"/>
        </a:p>
      </dgm:t>
    </dgm:pt>
    <dgm:pt modelId="{470CA857-CD9B-4BAA-A872-75E48DFE907B}">
      <dgm:prSet phldrT="[文本]" custT="1"/>
      <dgm:spPr/>
      <dgm:t>
        <a:bodyPr/>
        <a:lstStyle/>
        <a:p>
          <a:r>
            <a:rPr lang="zh-CN" altLang="en-US" sz="4000" dirty="0" smtClean="0">
              <a:latin typeface="黑体" panose="02010609060101010101" pitchFamily="49" charset="-122"/>
              <a:ea typeface="黑体" panose="02010609060101010101" pitchFamily="49" charset="-122"/>
            </a:rPr>
            <a:t>第三节 社会问题的类型</a:t>
          </a:r>
          <a:endParaRPr lang="zh-CN" altLang="en-US" sz="4000" dirty="0">
            <a:latin typeface="黑体" panose="02010609060101010101" pitchFamily="49" charset="-122"/>
            <a:ea typeface="黑体" panose="02010609060101010101" pitchFamily="49" charset="-122"/>
          </a:endParaRPr>
        </a:p>
      </dgm:t>
    </dgm:pt>
    <dgm:pt modelId="{C44EBC14-0209-4657-B1EE-B516BD9B08FB}" type="parTrans" cxnId="{5D88772F-6B14-4537-A591-D3FE35FC28FC}">
      <dgm:prSet/>
      <dgm:spPr/>
      <dgm:t>
        <a:bodyPr/>
        <a:lstStyle/>
        <a:p>
          <a:endParaRPr lang="zh-CN" altLang="en-US">
            <a:latin typeface="黑体" panose="02010609060101010101" pitchFamily="49" charset="-122"/>
            <a:ea typeface="黑体" panose="02010609060101010101" pitchFamily="49" charset="-122"/>
          </a:endParaRPr>
        </a:p>
      </dgm:t>
    </dgm:pt>
    <dgm:pt modelId="{2BCF2432-F2AF-4DE8-9E71-AEFBFFF373E5}" type="sibTrans" cxnId="{5D88772F-6B14-4537-A591-D3FE35FC28FC}">
      <dgm:prSet/>
      <dgm:spPr/>
      <dgm:t>
        <a:bodyPr/>
        <a:lstStyle/>
        <a:p>
          <a:endParaRPr lang="zh-CN" altLang="en-US">
            <a:latin typeface="黑体" panose="02010609060101010101" pitchFamily="49" charset="-122"/>
            <a:ea typeface="黑体" panose="02010609060101010101" pitchFamily="49" charset="-122"/>
          </a:endParaRPr>
        </a:p>
      </dgm:t>
    </dgm:pt>
    <dgm:pt modelId="{0720187D-5CB4-4039-88B8-EEAD8148337B}">
      <dgm:prSet phldrT="[文本]" custT="1"/>
      <dgm:spPr/>
      <dgm:t>
        <a:bodyPr/>
        <a:lstStyle/>
        <a:p>
          <a:r>
            <a:rPr lang="zh-CN" altLang="en-US" sz="2800" dirty="0" smtClean="0">
              <a:latin typeface="黑体" panose="02010609060101010101" pitchFamily="49" charset="-122"/>
              <a:ea typeface="黑体" panose="02010609060101010101" pitchFamily="49" charset="-122"/>
            </a:rPr>
            <a:t>产生</a:t>
          </a:r>
          <a:endParaRPr lang="zh-CN" altLang="en-US" sz="2800" dirty="0">
            <a:latin typeface="黑体" panose="02010609060101010101" pitchFamily="49" charset="-122"/>
            <a:ea typeface="黑体" panose="02010609060101010101" pitchFamily="49" charset="-122"/>
          </a:endParaRPr>
        </a:p>
      </dgm:t>
    </dgm:pt>
    <dgm:pt modelId="{BEAD5F04-05B3-4445-A578-2AED7EF9E792}" type="parTrans" cxnId="{E1E7DDA7-BAB8-4B8F-A846-DC145996BDAC}">
      <dgm:prSet/>
      <dgm:spPr/>
      <dgm:t>
        <a:bodyPr/>
        <a:lstStyle/>
        <a:p>
          <a:endParaRPr lang="zh-CN" altLang="en-US">
            <a:latin typeface="黑体" panose="02010609060101010101" pitchFamily="49" charset="-122"/>
            <a:ea typeface="黑体" panose="02010609060101010101" pitchFamily="49" charset="-122"/>
          </a:endParaRPr>
        </a:p>
      </dgm:t>
    </dgm:pt>
    <dgm:pt modelId="{ACE4965A-AB6A-42B1-9760-DC97D5122CC4}" type="sibTrans" cxnId="{E1E7DDA7-BAB8-4B8F-A846-DC145996BDAC}">
      <dgm:prSet/>
      <dgm:spPr/>
      <dgm:t>
        <a:bodyPr/>
        <a:lstStyle/>
        <a:p>
          <a:endParaRPr lang="zh-CN" altLang="en-US">
            <a:latin typeface="黑体" panose="02010609060101010101" pitchFamily="49" charset="-122"/>
            <a:ea typeface="黑体" panose="02010609060101010101" pitchFamily="49" charset="-122"/>
          </a:endParaRPr>
        </a:p>
      </dgm:t>
    </dgm:pt>
    <dgm:pt modelId="{67B82879-1DE1-4A3D-B597-31CF9AC28209}">
      <dgm:prSet phldrT="[文本]" custT="1"/>
      <dgm:spPr/>
      <dgm:t>
        <a:bodyPr/>
        <a:lstStyle/>
        <a:p>
          <a:r>
            <a:rPr lang="zh-CN" altLang="en-US" sz="2800" dirty="0" smtClean="0">
              <a:latin typeface="黑体" panose="02010609060101010101" pitchFamily="49" charset="-122"/>
              <a:ea typeface="黑体" panose="02010609060101010101" pitchFamily="49" charset="-122"/>
            </a:rPr>
            <a:t>内容、表现形式</a:t>
          </a:r>
          <a:endParaRPr lang="zh-CN" altLang="en-US" sz="2800" dirty="0">
            <a:latin typeface="黑体" panose="02010609060101010101" pitchFamily="49" charset="-122"/>
            <a:ea typeface="黑体" panose="02010609060101010101" pitchFamily="49" charset="-122"/>
          </a:endParaRPr>
        </a:p>
      </dgm:t>
    </dgm:pt>
    <dgm:pt modelId="{B7CB1E1F-3CCC-4209-8B46-C5529DD773B7}" type="parTrans" cxnId="{C0FC2370-0306-4347-926C-35D35E86E7EB}">
      <dgm:prSet/>
      <dgm:spPr/>
      <dgm:t>
        <a:bodyPr/>
        <a:lstStyle/>
        <a:p>
          <a:endParaRPr lang="zh-CN" altLang="en-US">
            <a:latin typeface="黑体" panose="02010609060101010101" pitchFamily="49" charset="-122"/>
            <a:ea typeface="黑体" panose="02010609060101010101" pitchFamily="49" charset="-122"/>
          </a:endParaRPr>
        </a:p>
      </dgm:t>
    </dgm:pt>
    <dgm:pt modelId="{B91205F4-15A5-470A-B32C-2E54C5689D79}" type="sibTrans" cxnId="{C0FC2370-0306-4347-926C-35D35E86E7EB}">
      <dgm:prSet/>
      <dgm:spPr/>
      <dgm:t>
        <a:bodyPr/>
        <a:lstStyle/>
        <a:p>
          <a:endParaRPr lang="zh-CN" altLang="en-US">
            <a:latin typeface="黑体" panose="02010609060101010101" pitchFamily="49" charset="-122"/>
            <a:ea typeface="黑体" panose="02010609060101010101" pitchFamily="49" charset="-122"/>
          </a:endParaRPr>
        </a:p>
      </dgm:t>
    </dgm:pt>
    <dgm:pt modelId="{EB04D5F6-1BC1-45A8-97C5-C853A90E25BE}">
      <dgm:prSet phldrT="[文本]" custT="1"/>
      <dgm:spPr/>
      <dgm:t>
        <a:bodyPr/>
        <a:lstStyle/>
        <a:p>
          <a:r>
            <a:rPr lang="zh-CN" altLang="en-US" sz="2800" dirty="0" smtClean="0">
              <a:latin typeface="黑体" panose="02010609060101010101" pitchFamily="49" charset="-122"/>
              <a:ea typeface="黑体" panose="02010609060101010101" pitchFamily="49" charset="-122"/>
            </a:rPr>
            <a:t>影响及解决</a:t>
          </a:r>
          <a:endParaRPr lang="zh-CN" altLang="en-US" sz="2800" dirty="0">
            <a:latin typeface="黑体" panose="02010609060101010101" pitchFamily="49" charset="-122"/>
            <a:ea typeface="黑体" panose="02010609060101010101" pitchFamily="49" charset="-122"/>
          </a:endParaRPr>
        </a:p>
      </dgm:t>
    </dgm:pt>
    <dgm:pt modelId="{C16FE515-F7E3-430A-AB6B-6899DF534CC7}" type="parTrans" cxnId="{7483433D-DCD4-4B92-A1FD-EDCB594251B5}">
      <dgm:prSet/>
      <dgm:spPr/>
      <dgm:t>
        <a:bodyPr/>
        <a:lstStyle/>
        <a:p>
          <a:endParaRPr lang="zh-CN" altLang="en-US">
            <a:latin typeface="黑体" panose="02010609060101010101" pitchFamily="49" charset="-122"/>
            <a:ea typeface="黑体" panose="02010609060101010101" pitchFamily="49" charset="-122"/>
          </a:endParaRPr>
        </a:p>
      </dgm:t>
    </dgm:pt>
    <dgm:pt modelId="{B2BB2D9B-5E24-472E-8FAC-777961D95086}" type="sibTrans" cxnId="{7483433D-DCD4-4B92-A1FD-EDCB594251B5}">
      <dgm:prSet/>
      <dgm:spPr/>
      <dgm:t>
        <a:bodyPr/>
        <a:lstStyle/>
        <a:p>
          <a:endParaRPr lang="zh-CN" altLang="en-US">
            <a:latin typeface="黑体" panose="02010609060101010101" pitchFamily="49" charset="-122"/>
            <a:ea typeface="黑体" panose="02010609060101010101" pitchFamily="49" charset="-122"/>
          </a:endParaRPr>
        </a:p>
      </dgm:t>
    </dgm:pt>
    <dgm:pt modelId="{5B5EAA0E-538E-4102-8AD0-BCCDA2A3C3ED}" type="pres">
      <dgm:prSet presAssocID="{B2CB3C04-510F-4E42-AB1A-E1329DB9F027}" presName="Name0" presStyleCnt="0">
        <dgm:presLayoutVars>
          <dgm:chPref val="1"/>
          <dgm:dir/>
          <dgm:animOne val="branch"/>
          <dgm:animLvl val="lvl"/>
          <dgm:resizeHandles/>
        </dgm:presLayoutVars>
      </dgm:prSet>
      <dgm:spPr/>
      <dgm:t>
        <a:bodyPr/>
        <a:lstStyle/>
        <a:p>
          <a:endParaRPr lang="zh-CN" altLang="en-US"/>
        </a:p>
      </dgm:t>
    </dgm:pt>
    <dgm:pt modelId="{D8459797-7C21-4384-91F5-795CFE3D0EC9}" type="pres">
      <dgm:prSet presAssocID="{470CA857-CD9B-4BAA-A872-75E48DFE907B}" presName="vertOne" presStyleCnt="0"/>
      <dgm:spPr/>
    </dgm:pt>
    <dgm:pt modelId="{B7C8E27E-56B5-416E-A419-4EFFBA883AFF}" type="pres">
      <dgm:prSet presAssocID="{470CA857-CD9B-4BAA-A872-75E48DFE907B}" presName="txOne" presStyleLbl="node0" presStyleIdx="0" presStyleCnt="1">
        <dgm:presLayoutVars>
          <dgm:chPref val="3"/>
        </dgm:presLayoutVars>
      </dgm:prSet>
      <dgm:spPr/>
      <dgm:t>
        <a:bodyPr/>
        <a:lstStyle/>
        <a:p>
          <a:endParaRPr lang="zh-CN" altLang="en-US"/>
        </a:p>
      </dgm:t>
    </dgm:pt>
    <dgm:pt modelId="{5AC3CFFC-6F37-4107-B916-28784D1B72BB}" type="pres">
      <dgm:prSet presAssocID="{470CA857-CD9B-4BAA-A872-75E48DFE907B}" presName="parTransOne" presStyleCnt="0"/>
      <dgm:spPr/>
    </dgm:pt>
    <dgm:pt modelId="{8CD9650E-CAC6-419F-BD88-6DCE709C338E}" type="pres">
      <dgm:prSet presAssocID="{470CA857-CD9B-4BAA-A872-75E48DFE907B}" presName="horzOne" presStyleCnt="0"/>
      <dgm:spPr/>
    </dgm:pt>
    <dgm:pt modelId="{25BA60D9-E552-4B04-9472-A4876EDBF2AC}" type="pres">
      <dgm:prSet presAssocID="{0720187D-5CB4-4039-88B8-EEAD8148337B}" presName="vertTwo" presStyleCnt="0"/>
      <dgm:spPr/>
    </dgm:pt>
    <dgm:pt modelId="{E266B0E2-9786-4750-84B6-11036275BA3A}" type="pres">
      <dgm:prSet presAssocID="{0720187D-5CB4-4039-88B8-EEAD8148337B}" presName="txTwo" presStyleLbl="node2" presStyleIdx="0" presStyleCnt="3">
        <dgm:presLayoutVars>
          <dgm:chPref val="3"/>
        </dgm:presLayoutVars>
      </dgm:prSet>
      <dgm:spPr/>
      <dgm:t>
        <a:bodyPr/>
        <a:lstStyle/>
        <a:p>
          <a:endParaRPr lang="zh-CN" altLang="en-US"/>
        </a:p>
      </dgm:t>
    </dgm:pt>
    <dgm:pt modelId="{5BD5FB17-EA74-489C-A91B-DC5396738615}" type="pres">
      <dgm:prSet presAssocID="{0720187D-5CB4-4039-88B8-EEAD8148337B}" presName="horzTwo" presStyleCnt="0"/>
      <dgm:spPr/>
    </dgm:pt>
    <dgm:pt modelId="{A17EF6BD-591D-44F2-A3FB-0574C267265E}" type="pres">
      <dgm:prSet presAssocID="{ACE4965A-AB6A-42B1-9760-DC97D5122CC4}" presName="sibSpaceTwo" presStyleCnt="0"/>
      <dgm:spPr/>
    </dgm:pt>
    <dgm:pt modelId="{8B42BB60-6A32-444B-AB14-B68B09AF869D}" type="pres">
      <dgm:prSet presAssocID="{67B82879-1DE1-4A3D-B597-31CF9AC28209}" presName="vertTwo" presStyleCnt="0"/>
      <dgm:spPr/>
    </dgm:pt>
    <dgm:pt modelId="{CADA92DE-E6B8-4F3A-9920-8DC3FF38B25D}" type="pres">
      <dgm:prSet presAssocID="{67B82879-1DE1-4A3D-B597-31CF9AC28209}" presName="txTwo" presStyleLbl="node2" presStyleIdx="1" presStyleCnt="3">
        <dgm:presLayoutVars>
          <dgm:chPref val="3"/>
        </dgm:presLayoutVars>
      </dgm:prSet>
      <dgm:spPr/>
      <dgm:t>
        <a:bodyPr/>
        <a:lstStyle/>
        <a:p>
          <a:endParaRPr lang="zh-CN" altLang="en-US"/>
        </a:p>
      </dgm:t>
    </dgm:pt>
    <dgm:pt modelId="{1B02ACC5-8746-401B-AEC5-9D1943D6320A}" type="pres">
      <dgm:prSet presAssocID="{67B82879-1DE1-4A3D-B597-31CF9AC28209}" presName="horzTwo" presStyleCnt="0"/>
      <dgm:spPr/>
    </dgm:pt>
    <dgm:pt modelId="{FEE85C30-FCE4-4590-8E6C-629CE213FAF2}" type="pres">
      <dgm:prSet presAssocID="{B91205F4-15A5-470A-B32C-2E54C5689D79}" presName="sibSpaceTwo" presStyleCnt="0"/>
      <dgm:spPr/>
    </dgm:pt>
    <dgm:pt modelId="{D9F16C09-CEA8-4B75-B338-85D6865815F2}" type="pres">
      <dgm:prSet presAssocID="{EB04D5F6-1BC1-45A8-97C5-C853A90E25BE}" presName="vertTwo" presStyleCnt="0"/>
      <dgm:spPr/>
    </dgm:pt>
    <dgm:pt modelId="{C1145253-22BC-4E48-86AA-FDFFAF437552}" type="pres">
      <dgm:prSet presAssocID="{EB04D5F6-1BC1-45A8-97C5-C853A90E25BE}" presName="txTwo" presStyleLbl="node2" presStyleIdx="2" presStyleCnt="3">
        <dgm:presLayoutVars>
          <dgm:chPref val="3"/>
        </dgm:presLayoutVars>
      </dgm:prSet>
      <dgm:spPr/>
      <dgm:t>
        <a:bodyPr/>
        <a:lstStyle/>
        <a:p>
          <a:endParaRPr lang="zh-CN" altLang="en-US"/>
        </a:p>
      </dgm:t>
    </dgm:pt>
    <dgm:pt modelId="{97230642-34BB-4A46-A382-E02972AA5647}" type="pres">
      <dgm:prSet presAssocID="{EB04D5F6-1BC1-45A8-97C5-C853A90E25BE}" presName="horzTwo" presStyleCnt="0"/>
      <dgm:spPr/>
    </dgm:pt>
  </dgm:ptLst>
  <dgm:cxnLst>
    <dgm:cxn modelId="{B25340B8-57A8-4311-A521-6911D15787AA}" type="presOf" srcId="{470CA857-CD9B-4BAA-A872-75E48DFE907B}" destId="{B7C8E27E-56B5-416E-A419-4EFFBA883AFF}" srcOrd="0" destOrd="0" presId="urn:microsoft.com/office/officeart/2005/8/layout/hierarchy4"/>
    <dgm:cxn modelId="{5D88772F-6B14-4537-A591-D3FE35FC28FC}" srcId="{B2CB3C04-510F-4E42-AB1A-E1329DB9F027}" destId="{470CA857-CD9B-4BAA-A872-75E48DFE907B}" srcOrd="0" destOrd="0" parTransId="{C44EBC14-0209-4657-B1EE-B516BD9B08FB}" sibTransId="{2BCF2432-F2AF-4DE8-9E71-AEFBFFF373E5}"/>
    <dgm:cxn modelId="{C0FC2370-0306-4347-926C-35D35E86E7EB}" srcId="{470CA857-CD9B-4BAA-A872-75E48DFE907B}" destId="{67B82879-1DE1-4A3D-B597-31CF9AC28209}" srcOrd="1" destOrd="0" parTransId="{B7CB1E1F-3CCC-4209-8B46-C5529DD773B7}" sibTransId="{B91205F4-15A5-470A-B32C-2E54C5689D79}"/>
    <dgm:cxn modelId="{7483433D-DCD4-4B92-A1FD-EDCB594251B5}" srcId="{470CA857-CD9B-4BAA-A872-75E48DFE907B}" destId="{EB04D5F6-1BC1-45A8-97C5-C853A90E25BE}" srcOrd="2" destOrd="0" parTransId="{C16FE515-F7E3-430A-AB6B-6899DF534CC7}" sibTransId="{B2BB2D9B-5E24-472E-8FAC-777961D95086}"/>
    <dgm:cxn modelId="{FBB2EC9F-EC48-4D88-B516-7297267FEA97}" type="presOf" srcId="{67B82879-1DE1-4A3D-B597-31CF9AC28209}" destId="{CADA92DE-E6B8-4F3A-9920-8DC3FF38B25D}" srcOrd="0" destOrd="0" presId="urn:microsoft.com/office/officeart/2005/8/layout/hierarchy4"/>
    <dgm:cxn modelId="{78AAEA7A-3B62-41C0-9571-6B5693F821A6}" type="presOf" srcId="{EB04D5F6-1BC1-45A8-97C5-C853A90E25BE}" destId="{C1145253-22BC-4E48-86AA-FDFFAF437552}" srcOrd="0" destOrd="0" presId="urn:microsoft.com/office/officeart/2005/8/layout/hierarchy4"/>
    <dgm:cxn modelId="{0C99770F-E5C9-43E6-BB89-EE91FE09C41E}" type="presOf" srcId="{0720187D-5CB4-4039-88B8-EEAD8148337B}" destId="{E266B0E2-9786-4750-84B6-11036275BA3A}" srcOrd="0" destOrd="0" presId="urn:microsoft.com/office/officeart/2005/8/layout/hierarchy4"/>
    <dgm:cxn modelId="{E1E7DDA7-BAB8-4B8F-A846-DC145996BDAC}" srcId="{470CA857-CD9B-4BAA-A872-75E48DFE907B}" destId="{0720187D-5CB4-4039-88B8-EEAD8148337B}" srcOrd="0" destOrd="0" parTransId="{BEAD5F04-05B3-4445-A578-2AED7EF9E792}" sibTransId="{ACE4965A-AB6A-42B1-9760-DC97D5122CC4}"/>
    <dgm:cxn modelId="{A9F7A8B8-F4B5-4D47-BADE-6F4DCE9FF330}" type="presOf" srcId="{B2CB3C04-510F-4E42-AB1A-E1329DB9F027}" destId="{5B5EAA0E-538E-4102-8AD0-BCCDA2A3C3ED}" srcOrd="0" destOrd="0" presId="urn:microsoft.com/office/officeart/2005/8/layout/hierarchy4"/>
    <dgm:cxn modelId="{86047EA9-D555-4DB9-9A35-20749A7380B0}" type="presParOf" srcId="{5B5EAA0E-538E-4102-8AD0-BCCDA2A3C3ED}" destId="{D8459797-7C21-4384-91F5-795CFE3D0EC9}" srcOrd="0" destOrd="0" presId="urn:microsoft.com/office/officeart/2005/8/layout/hierarchy4"/>
    <dgm:cxn modelId="{B7271CCA-5A13-4AFD-B0BE-136AE5050B39}" type="presParOf" srcId="{D8459797-7C21-4384-91F5-795CFE3D0EC9}" destId="{B7C8E27E-56B5-416E-A419-4EFFBA883AFF}" srcOrd="0" destOrd="0" presId="urn:microsoft.com/office/officeart/2005/8/layout/hierarchy4"/>
    <dgm:cxn modelId="{05B8C9E3-986D-4A79-B99C-62D54B340E1D}" type="presParOf" srcId="{D8459797-7C21-4384-91F5-795CFE3D0EC9}" destId="{5AC3CFFC-6F37-4107-B916-28784D1B72BB}" srcOrd="1" destOrd="0" presId="urn:microsoft.com/office/officeart/2005/8/layout/hierarchy4"/>
    <dgm:cxn modelId="{438DDA3D-CDB6-465C-B77A-1B902D9F9757}" type="presParOf" srcId="{D8459797-7C21-4384-91F5-795CFE3D0EC9}" destId="{8CD9650E-CAC6-419F-BD88-6DCE709C338E}" srcOrd="2" destOrd="0" presId="urn:microsoft.com/office/officeart/2005/8/layout/hierarchy4"/>
    <dgm:cxn modelId="{F7643AD8-BA5F-4357-8FBA-7E18E9388CDC}" type="presParOf" srcId="{8CD9650E-CAC6-419F-BD88-6DCE709C338E}" destId="{25BA60D9-E552-4B04-9472-A4876EDBF2AC}" srcOrd="0" destOrd="0" presId="urn:microsoft.com/office/officeart/2005/8/layout/hierarchy4"/>
    <dgm:cxn modelId="{AF65E3FE-059C-4A6B-BF9B-0F86FBAEB8AE}" type="presParOf" srcId="{25BA60D9-E552-4B04-9472-A4876EDBF2AC}" destId="{E266B0E2-9786-4750-84B6-11036275BA3A}" srcOrd="0" destOrd="0" presId="urn:microsoft.com/office/officeart/2005/8/layout/hierarchy4"/>
    <dgm:cxn modelId="{737D04BC-D8CE-464B-AFC8-E381CCA0F631}" type="presParOf" srcId="{25BA60D9-E552-4B04-9472-A4876EDBF2AC}" destId="{5BD5FB17-EA74-489C-A91B-DC5396738615}" srcOrd="1" destOrd="0" presId="urn:microsoft.com/office/officeart/2005/8/layout/hierarchy4"/>
    <dgm:cxn modelId="{AA21E76C-893D-4752-BEDD-27076E7CC984}" type="presParOf" srcId="{8CD9650E-CAC6-419F-BD88-6DCE709C338E}" destId="{A17EF6BD-591D-44F2-A3FB-0574C267265E}" srcOrd="1" destOrd="0" presId="urn:microsoft.com/office/officeart/2005/8/layout/hierarchy4"/>
    <dgm:cxn modelId="{F15FE07D-EA44-45C8-A673-4117B287A92F}" type="presParOf" srcId="{8CD9650E-CAC6-419F-BD88-6DCE709C338E}" destId="{8B42BB60-6A32-444B-AB14-B68B09AF869D}" srcOrd="2" destOrd="0" presId="urn:microsoft.com/office/officeart/2005/8/layout/hierarchy4"/>
    <dgm:cxn modelId="{594E48AC-DBE8-4F22-942A-974C9719860A}" type="presParOf" srcId="{8B42BB60-6A32-444B-AB14-B68B09AF869D}" destId="{CADA92DE-E6B8-4F3A-9920-8DC3FF38B25D}" srcOrd="0" destOrd="0" presId="urn:microsoft.com/office/officeart/2005/8/layout/hierarchy4"/>
    <dgm:cxn modelId="{AB35CEA8-B9DF-48A0-BB33-E603AD77A6E8}" type="presParOf" srcId="{8B42BB60-6A32-444B-AB14-B68B09AF869D}" destId="{1B02ACC5-8746-401B-AEC5-9D1943D6320A}" srcOrd="1" destOrd="0" presId="urn:microsoft.com/office/officeart/2005/8/layout/hierarchy4"/>
    <dgm:cxn modelId="{C4832229-2B0A-4FB6-8CCE-78C406C7AB37}" type="presParOf" srcId="{8CD9650E-CAC6-419F-BD88-6DCE709C338E}" destId="{FEE85C30-FCE4-4590-8E6C-629CE213FAF2}" srcOrd="3" destOrd="0" presId="urn:microsoft.com/office/officeart/2005/8/layout/hierarchy4"/>
    <dgm:cxn modelId="{5ECEBC7E-4381-4D3F-B5E8-45C89CBCC7C5}" type="presParOf" srcId="{8CD9650E-CAC6-419F-BD88-6DCE709C338E}" destId="{D9F16C09-CEA8-4B75-B338-85D6865815F2}" srcOrd="4" destOrd="0" presId="urn:microsoft.com/office/officeart/2005/8/layout/hierarchy4"/>
    <dgm:cxn modelId="{927B888C-01ED-45BC-B4FE-986DF37172B2}" type="presParOf" srcId="{D9F16C09-CEA8-4B75-B338-85D6865815F2}" destId="{C1145253-22BC-4E48-86AA-FDFFAF437552}" srcOrd="0" destOrd="0" presId="urn:microsoft.com/office/officeart/2005/8/layout/hierarchy4"/>
    <dgm:cxn modelId="{0FFE66F5-5146-4463-81CA-54704AB9070F}" type="presParOf" srcId="{D9F16C09-CEA8-4B75-B338-85D6865815F2}" destId="{97230642-34BB-4A46-A382-E02972AA564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3BC56-8478-4B96-828D-F27CE3839D3B}">
      <dsp:nvSpPr>
        <dsp:cNvPr id="0" name=""/>
        <dsp:cNvSpPr/>
      </dsp:nvSpPr>
      <dsp:spPr>
        <a:xfrm rot="5400000">
          <a:off x="-152849" y="154929"/>
          <a:ext cx="1018999" cy="71329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第一阶段</a:t>
          </a:r>
          <a:endParaRPr lang="zh-CN" altLang="en-US" sz="1300" kern="1200" dirty="0"/>
        </a:p>
      </dsp:txBody>
      <dsp:txXfrm rot="-5400000">
        <a:off x="2" y="358729"/>
        <a:ext cx="713299" cy="305700"/>
      </dsp:txXfrm>
    </dsp:sp>
    <dsp:sp modelId="{1F356CAE-A212-4ED1-8B4A-BFC64844401A}">
      <dsp:nvSpPr>
        <dsp:cNvPr id="0" name=""/>
        <dsp:cNvSpPr/>
      </dsp:nvSpPr>
      <dsp:spPr>
        <a:xfrm rot="5400000">
          <a:off x="2826426" y="-2111047"/>
          <a:ext cx="662349" cy="48886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利益受损群体的强烈不满和呼吁。</a:t>
          </a:r>
          <a:endParaRPr lang="zh-CN" altLang="en-US" sz="2000" kern="1200" dirty="0"/>
        </a:p>
      </dsp:txBody>
      <dsp:txXfrm rot="-5400000">
        <a:off x="713300" y="34412"/>
        <a:ext cx="4856270" cy="597683"/>
      </dsp:txXfrm>
    </dsp:sp>
    <dsp:sp modelId="{373911AA-C6CE-45DB-9EDD-57462519FD6A}">
      <dsp:nvSpPr>
        <dsp:cNvPr id="0" name=""/>
        <dsp:cNvSpPr/>
      </dsp:nvSpPr>
      <dsp:spPr>
        <a:xfrm rot="5400000">
          <a:off x="-152849" y="1055963"/>
          <a:ext cx="1018999" cy="71329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第二阶段</a:t>
          </a:r>
          <a:endParaRPr lang="zh-CN" altLang="en-US" sz="1300" kern="1200" dirty="0"/>
        </a:p>
      </dsp:txBody>
      <dsp:txXfrm rot="-5400000">
        <a:off x="2" y="1259763"/>
        <a:ext cx="713299" cy="305700"/>
      </dsp:txXfrm>
    </dsp:sp>
    <dsp:sp modelId="{775BC194-CAF9-418F-9747-54C0C967B787}">
      <dsp:nvSpPr>
        <dsp:cNvPr id="0" name=""/>
        <dsp:cNvSpPr/>
      </dsp:nvSpPr>
      <dsp:spPr>
        <a:xfrm rot="5400000">
          <a:off x="2826426" y="-1210013"/>
          <a:ext cx="662349" cy="48886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社会舆论及大众传播媒介的宣扬和推动。</a:t>
          </a:r>
          <a:endParaRPr lang="zh-CN" altLang="en-US" sz="2000" kern="1200" dirty="0"/>
        </a:p>
      </dsp:txBody>
      <dsp:txXfrm rot="-5400000">
        <a:off x="713300" y="935446"/>
        <a:ext cx="4856270" cy="597683"/>
      </dsp:txXfrm>
    </dsp:sp>
    <dsp:sp modelId="{8AAFED6E-0F5D-4B0A-AE46-B43453E48416}">
      <dsp:nvSpPr>
        <dsp:cNvPr id="0" name=""/>
        <dsp:cNvSpPr/>
      </dsp:nvSpPr>
      <dsp:spPr>
        <a:xfrm rot="5400000">
          <a:off x="-152849" y="1956998"/>
          <a:ext cx="1018999" cy="71329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第三阶段</a:t>
          </a:r>
          <a:endParaRPr lang="zh-CN" altLang="en-US" sz="1300" kern="1200" dirty="0"/>
        </a:p>
      </dsp:txBody>
      <dsp:txXfrm rot="-5400000">
        <a:off x="2" y="2160798"/>
        <a:ext cx="713299" cy="305700"/>
      </dsp:txXfrm>
    </dsp:sp>
    <dsp:sp modelId="{D2768951-3458-4D80-8374-1126E652482B}">
      <dsp:nvSpPr>
        <dsp:cNvPr id="0" name=""/>
        <dsp:cNvSpPr/>
      </dsp:nvSpPr>
      <dsp:spPr>
        <a:xfrm rot="5400000">
          <a:off x="2826426" y="-308978"/>
          <a:ext cx="662349" cy="48886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公众普遍的认识和接受</a:t>
          </a:r>
          <a:endParaRPr lang="zh-CN" altLang="en-US" sz="2000" kern="1200" dirty="0"/>
        </a:p>
      </dsp:txBody>
      <dsp:txXfrm rot="-5400000">
        <a:off x="713300" y="1836481"/>
        <a:ext cx="4856270" cy="597683"/>
      </dsp:txXfrm>
    </dsp:sp>
    <dsp:sp modelId="{8BE5C25A-5617-42F0-9597-BE0BC80866EF}">
      <dsp:nvSpPr>
        <dsp:cNvPr id="0" name=""/>
        <dsp:cNvSpPr/>
      </dsp:nvSpPr>
      <dsp:spPr>
        <a:xfrm rot="5400000">
          <a:off x="-152849" y="2858032"/>
          <a:ext cx="1018999" cy="71329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第四阶段</a:t>
          </a:r>
          <a:endParaRPr lang="zh-CN" altLang="en-US" sz="1300" kern="1200" dirty="0"/>
        </a:p>
      </dsp:txBody>
      <dsp:txXfrm rot="-5400000">
        <a:off x="2" y="3061832"/>
        <a:ext cx="713299" cy="305700"/>
      </dsp:txXfrm>
    </dsp:sp>
    <dsp:sp modelId="{F9DE15AE-4A84-4087-9DED-96C9BAD57DD3}">
      <dsp:nvSpPr>
        <dsp:cNvPr id="0" name=""/>
        <dsp:cNvSpPr/>
      </dsp:nvSpPr>
      <dsp:spPr>
        <a:xfrm rot="5400000">
          <a:off x="2826426" y="592055"/>
          <a:ext cx="662349" cy="48886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社会权力集团的认可与支持</a:t>
          </a:r>
          <a:endParaRPr lang="zh-CN" altLang="en-US" sz="2000" kern="1200" dirty="0"/>
        </a:p>
      </dsp:txBody>
      <dsp:txXfrm rot="-5400000">
        <a:off x="713300" y="2737515"/>
        <a:ext cx="4856270" cy="597683"/>
      </dsp:txXfrm>
    </dsp:sp>
    <dsp:sp modelId="{3BCABC34-FC4B-468A-9E00-AF411D264799}">
      <dsp:nvSpPr>
        <dsp:cNvPr id="0" name=""/>
        <dsp:cNvSpPr/>
      </dsp:nvSpPr>
      <dsp:spPr>
        <a:xfrm rot="5400000">
          <a:off x="-152849" y="3759067"/>
          <a:ext cx="1018999" cy="71329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zh-CN" altLang="en-US" sz="1300" kern="1200" dirty="0" smtClean="0"/>
            <a:t>第五阶段</a:t>
          </a:r>
          <a:endParaRPr lang="zh-CN" altLang="en-US" sz="1300" kern="1200" dirty="0"/>
        </a:p>
      </dsp:txBody>
      <dsp:txXfrm rot="-5400000">
        <a:off x="2" y="3962867"/>
        <a:ext cx="713299" cy="305700"/>
      </dsp:txXfrm>
    </dsp:sp>
    <dsp:sp modelId="{3A970262-51D4-4C04-9943-0AA29D2086BB}">
      <dsp:nvSpPr>
        <dsp:cNvPr id="0" name=""/>
        <dsp:cNvSpPr/>
      </dsp:nvSpPr>
      <dsp:spPr>
        <a:xfrm rot="5400000">
          <a:off x="2826426" y="1493090"/>
          <a:ext cx="662349" cy="48886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解决社会问题开始</a:t>
          </a:r>
          <a:endParaRPr lang="zh-CN" altLang="en-US" sz="2000" kern="1200" dirty="0"/>
        </a:p>
      </dsp:txBody>
      <dsp:txXfrm rot="-5400000">
        <a:off x="713300" y="3638550"/>
        <a:ext cx="4856270" cy="5976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CD5F2-7844-4CAE-BE0F-1734709691F9}">
      <dsp:nvSpPr>
        <dsp:cNvPr id="0" name=""/>
        <dsp:cNvSpPr/>
      </dsp:nvSpPr>
      <dsp:spPr>
        <a:xfrm>
          <a:off x="43" y="698"/>
          <a:ext cx="4193163" cy="720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zh-CN" altLang="en-US" sz="2500" kern="1200" smtClean="0"/>
            <a:t>必发性社会问题</a:t>
          </a:r>
          <a:endParaRPr lang="zh-CN" altLang="en-US" sz="2500" kern="1200" dirty="0"/>
        </a:p>
      </dsp:txBody>
      <dsp:txXfrm>
        <a:off x="43" y="698"/>
        <a:ext cx="4193163" cy="720000"/>
      </dsp:txXfrm>
    </dsp:sp>
    <dsp:sp modelId="{24E0BA48-A02B-4B12-B6B9-71A495A2D633}">
      <dsp:nvSpPr>
        <dsp:cNvPr id="0" name=""/>
        <dsp:cNvSpPr/>
      </dsp:nvSpPr>
      <dsp:spPr>
        <a:xfrm>
          <a:off x="43" y="720698"/>
          <a:ext cx="4193163" cy="298518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smtClean="0">
              <a:latin typeface="楷体" panose="02010609060101010101" pitchFamily="49" charset="-122"/>
              <a:ea typeface="楷体" panose="02010609060101010101" pitchFamily="49" charset="-122"/>
            </a:rPr>
            <a:t>在社会变迁或社会发展过程中不可避免的社会问题。</a:t>
          </a:r>
          <a:endParaRPr lang="en-US" altLang="zh-CN" sz="2200" kern="1200" dirty="0" smtClean="0">
            <a:latin typeface="楷体" panose="02010609060101010101" pitchFamily="49" charset="-122"/>
            <a:ea typeface="楷体" panose="02010609060101010101" pitchFamily="49" charset="-122"/>
          </a:endParaRPr>
        </a:p>
        <a:p>
          <a:pPr marL="228600" lvl="1" indent="-228600" algn="l" defTabSz="977900">
            <a:lnSpc>
              <a:spcPct val="90000"/>
            </a:lnSpc>
            <a:spcBef>
              <a:spcPct val="0"/>
            </a:spcBef>
            <a:spcAft>
              <a:spcPct val="15000"/>
            </a:spcAft>
            <a:buChar char="••"/>
          </a:pPr>
          <a:r>
            <a:rPr lang="zh-CN" altLang="en-US" sz="2200" kern="1200" dirty="0" smtClean="0">
              <a:latin typeface="楷体" panose="02010609060101010101" pitchFamily="49" charset="-122"/>
              <a:ea typeface="楷体" panose="02010609060101010101" pitchFamily="49" charset="-122"/>
            </a:rPr>
            <a:t>这类社会问题产生于一定社会历史阶段或一定社会环境条件下。</a:t>
          </a:r>
          <a:endParaRPr lang="en-US" altLang="zh-CN" sz="2200" kern="1200" dirty="0" smtClean="0">
            <a:latin typeface="楷体" panose="02010609060101010101" pitchFamily="49" charset="-122"/>
            <a:ea typeface="楷体" panose="02010609060101010101" pitchFamily="49" charset="-122"/>
          </a:endParaRPr>
        </a:p>
      </dsp:txBody>
      <dsp:txXfrm>
        <a:off x="43" y="720698"/>
        <a:ext cx="4193163" cy="2985187"/>
      </dsp:txXfrm>
    </dsp:sp>
    <dsp:sp modelId="{EE8DE818-17A7-4883-B0F2-B65D7A0FEB30}">
      <dsp:nvSpPr>
        <dsp:cNvPr id="0" name=""/>
        <dsp:cNvSpPr/>
      </dsp:nvSpPr>
      <dsp:spPr>
        <a:xfrm>
          <a:off x="4780250" y="698"/>
          <a:ext cx="4193163" cy="720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zh-CN" altLang="en-US" sz="2500" kern="1200" smtClean="0"/>
            <a:t>偶发性社会问题</a:t>
          </a:r>
          <a:endParaRPr lang="en-US" altLang="zh-CN" sz="2500" kern="1200" dirty="0" smtClean="0"/>
        </a:p>
      </dsp:txBody>
      <dsp:txXfrm>
        <a:off x="4780250" y="698"/>
        <a:ext cx="4193163" cy="720000"/>
      </dsp:txXfrm>
    </dsp:sp>
    <dsp:sp modelId="{93BB9972-602A-4E9D-8402-CC159DA0DEA5}">
      <dsp:nvSpPr>
        <dsp:cNvPr id="0" name=""/>
        <dsp:cNvSpPr/>
      </dsp:nvSpPr>
      <dsp:spPr>
        <a:xfrm>
          <a:off x="4780250" y="720698"/>
          <a:ext cx="4193163" cy="298518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smtClean="0">
              <a:latin typeface="楷体" panose="02010609060101010101" pitchFamily="49" charset="-122"/>
              <a:ea typeface="楷体" panose="02010609060101010101" pitchFamily="49" charset="-122"/>
            </a:rPr>
            <a:t>在社会变迁或社会发展过程中并非确定不移的、不可避免的，可能出现也可能不出现，可以这样出现也可以那样出现的社会问题。</a:t>
          </a:r>
          <a:endParaRPr lang="en-US" altLang="zh-CN" sz="2200" kern="1200" dirty="0" smtClean="0">
            <a:latin typeface="楷体" panose="02010609060101010101" pitchFamily="49" charset="-122"/>
            <a:ea typeface="楷体" panose="02010609060101010101" pitchFamily="49" charset="-122"/>
          </a:endParaRPr>
        </a:p>
        <a:p>
          <a:pPr marL="228600" lvl="1" indent="-228600" algn="l" defTabSz="977900">
            <a:lnSpc>
              <a:spcPct val="90000"/>
            </a:lnSpc>
            <a:spcBef>
              <a:spcPct val="0"/>
            </a:spcBef>
            <a:spcAft>
              <a:spcPct val="15000"/>
            </a:spcAft>
            <a:buChar char="••"/>
          </a:pPr>
          <a:r>
            <a:rPr lang="zh-CN" altLang="en-US" sz="2200" kern="1200" dirty="0" smtClean="0">
              <a:latin typeface="楷体" panose="02010609060101010101" pitchFamily="49" charset="-122"/>
              <a:ea typeface="楷体" panose="02010609060101010101" pitchFamily="49" charset="-122"/>
            </a:rPr>
            <a:t>这类社会问题的产生没有必然的规律，是或然性的、可能产生的。</a:t>
          </a:r>
          <a:endParaRPr lang="en-US" altLang="zh-CN" sz="2200" kern="1200" dirty="0" smtClean="0">
            <a:latin typeface="楷体" panose="02010609060101010101" pitchFamily="49" charset="-122"/>
            <a:ea typeface="楷体" panose="02010609060101010101" pitchFamily="49" charset="-122"/>
          </a:endParaRPr>
        </a:p>
      </dsp:txBody>
      <dsp:txXfrm>
        <a:off x="4780250" y="720698"/>
        <a:ext cx="4193163" cy="29851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F71F3-39D1-4DF1-ADF8-7AED1DDB0054}">
      <dsp:nvSpPr>
        <dsp:cNvPr id="0" name=""/>
        <dsp:cNvSpPr/>
      </dsp:nvSpPr>
      <dsp:spPr>
        <a:xfrm>
          <a:off x="5232" y="1096488"/>
          <a:ext cx="5188177" cy="61037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F2126D-48AB-418B-918A-951C9384BD89}">
      <dsp:nvSpPr>
        <dsp:cNvPr id="0" name=""/>
        <dsp:cNvSpPr/>
      </dsp:nvSpPr>
      <dsp:spPr>
        <a:xfrm>
          <a:off x="5232" y="1325719"/>
          <a:ext cx="381142" cy="381142"/>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554BF9-7A80-4935-91E4-379B6D5B5C48}">
      <dsp:nvSpPr>
        <dsp:cNvPr id="0" name=""/>
        <dsp:cNvSpPr/>
      </dsp:nvSpPr>
      <dsp:spPr>
        <a:xfrm>
          <a:off x="5232" y="0"/>
          <a:ext cx="5188177" cy="1096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zh-CN" altLang="en-US" sz="2400" kern="1200" dirty="0" smtClean="0"/>
            <a:t>结构性社会问题</a:t>
          </a:r>
          <a:endParaRPr lang="zh-CN" altLang="en-US" sz="2400" kern="1200" dirty="0"/>
        </a:p>
      </dsp:txBody>
      <dsp:txXfrm>
        <a:off x="5232" y="0"/>
        <a:ext cx="5188177" cy="1096488"/>
      </dsp:txXfrm>
    </dsp:sp>
    <dsp:sp modelId="{D68DFC45-49EB-4113-9FD8-34841F1B88D4}">
      <dsp:nvSpPr>
        <dsp:cNvPr id="0" name=""/>
        <dsp:cNvSpPr/>
      </dsp:nvSpPr>
      <dsp:spPr>
        <a:xfrm>
          <a:off x="5232" y="2214150"/>
          <a:ext cx="381132" cy="381132"/>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F488C6-E642-4682-915A-A6764D55E68A}">
      <dsp:nvSpPr>
        <dsp:cNvPr id="0" name=""/>
        <dsp:cNvSpPr/>
      </dsp:nvSpPr>
      <dsp:spPr>
        <a:xfrm>
          <a:off x="368405" y="1960506"/>
          <a:ext cx="4825004" cy="888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楷体" panose="02010609060101010101" pitchFamily="49" charset="-122"/>
              <a:ea typeface="楷体" panose="02010609060101010101" pitchFamily="49" charset="-122"/>
            </a:rPr>
            <a:t>指社会问题的产生和存在由一定的社会结构所导致，或与一定的社会结构本身直接相关。</a:t>
          </a:r>
          <a:endParaRPr lang="en-US" altLang="zh-CN" sz="2000" kern="1200" dirty="0" smtClean="0">
            <a:latin typeface="楷体" panose="02010609060101010101" pitchFamily="49" charset="-122"/>
            <a:ea typeface="楷体" panose="02010609060101010101" pitchFamily="49" charset="-122"/>
          </a:endParaRPr>
        </a:p>
      </dsp:txBody>
      <dsp:txXfrm>
        <a:off x="368405" y="1960506"/>
        <a:ext cx="4825004" cy="888421"/>
      </dsp:txXfrm>
    </dsp:sp>
    <dsp:sp modelId="{26F101D4-631C-47F6-8106-602B8604EBD5}">
      <dsp:nvSpPr>
        <dsp:cNvPr id="0" name=""/>
        <dsp:cNvSpPr/>
      </dsp:nvSpPr>
      <dsp:spPr>
        <a:xfrm>
          <a:off x="5232" y="3102572"/>
          <a:ext cx="381132" cy="381132"/>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89927-51AD-4C3E-BC7C-A8D8ECF5895E}">
      <dsp:nvSpPr>
        <dsp:cNvPr id="0" name=""/>
        <dsp:cNvSpPr/>
      </dsp:nvSpPr>
      <dsp:spPr>
        <a:xfrm>
          <a:off x="368405" y="2848927"/>
          <a:ext cx="4825004" cy="888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zh-CN" altLang="en-US" sz="2000" kern="1200" smtClean="0">
              <a:latin typeface="楷体" panose="02010609060101010101" pitchFamily="49" charset="-122"/>
              <a:ea typeface="楷体" panose="02010609060101010101" pitchFamily="49" charset="-122"/>
            </a:rPr>
            <a:t>因此这类社会问题的解决，将需改变或涉及社会结构的某些方面。</a:t>
          </a:r>
          <a:endParaRPr lang="en-US" altLang="zh-CN" sz="2000" kern="1200" dirty="0" smtClean="0">
            <a:latin typeface="楷体" panose="02010609060101010101" pitchFamily="49" charset="-122"/>
            <a:ea typeface="楷体" panose="02010609060101010101" pitchFamily="49" charset="-122"/>
          </a:endParaRPr>
        </a:p>
      </dsp:txBody>
      <dsp:txXfrm>
        <a:off x="368405" y="2848927"/>
        <a:ext cx="4825004" cy="888421"/>
      </dsp:txXfrm>
    </dsp:sp>
    <dsp:sp modelId="{D5AA7F3F-F06A-4D11-B58B-DE4F58DB6207}">
      <dsp:nvSpPr>
        <dsp:cNvPr id="0" name=""/>
        <dsp:cNvSpPr/>
      </dsp:nvSpPr>
      <dsp:spPr>
        <a:xfrm>
          <a:off x="5452818" y="1096488"/>
          <a:ext cx="5188177" cy="61037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3C9855-D1EB-427F-BA3A-239624C3E7A0}">
      <dsp:nvSpPr>
        <dsp:cNvPr id="0" name=""/>
        <dsp:cNvSpPr/>
      </dsp:nvSpPr>
      <dsp:spPr>
        <a:xfrm>
          <a:off x="5452818" y="1325719"/>
          <a:ext cx="381142" cy="381142"/>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F3C529-9DF6-4E7E-BF64-6C8433D4112A}">
      <dsp:nvSpPr>
        <dsp:cNvPr id="0" name=""/>
        <dsp:cNvSpPr/>
      </dsp:nvSpPr>
      <dsp:spPr>
        <a:xfrm>
          <a:off x="5452818" y="0"/>
          <a:ext cx="5188177" cy="1096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zh-CN" altLang="en-US" sz="2400" kern="1200" smtClean="0"/>
            <a:t>非结构性社会问题</a:t>
          </a:r>
          <a:endParaRPr lang="en-US" altLang="zh-CN" sz="2400" kern="1200" dirty="0" smtClean="0"/>
        </a:p>
      </dsp:txBody>
      <dsp:txXfrm>
        <a:off x="5452818" y="0"/>
        <a:ext cx="5188177" cy="1096488"/>
      </dsp:txXfrm>
    </dsp:sp>
    <dsp:sp modelId="{CDD9E153-437C-48DF-B605-04B839F355F4}">
      <dsp:nvSpPr>
        <dsp:cNvPr id="0" name=""/>
        <dsp:cNvSpPr/>
      </dsp:nvSpPr>
      <dsp:spPr>
        <a:xfrm>
          <a:off x="5452818" y="2214150"/>
          <a:ext cx="381132" cy="381132"/>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AE3AB3-B6A9-498D-A24F-8C53E190B8CE}">
      <dsp:nvSpPr>
        <dsp:cNvPr id="0" name=""/>
        <dsp:cNvSpPr/>
      </dsp:nvSpPr>
      <dsp:spPr>
        <a:xfrm>
          <a:off x="5815991" y="1960506"/>
          <a:ext cx="4825004" cy="888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zh-CN" altLang="en-US" sz="2000" kern="1200" smtClean="0">
              <a:latin typeface="楷体" panose="02010609060101010101" pitchFamily="49" charset="-122"/>
              <a:ea typeface="楷体" panose="02010609060101010101" pitchFamily="49" charset="-122"/>
            </a:rPr>
            <a:t>社会问题的产生和存在并非由一定的社会结构所导致，或与一定的社会结构本身无直接联系。</a:t>
          </a:r>
          <a:endParaRPr lang="en-US" altLang="zh-CN" sz="2000" kern="1200" dirty="0" smtClean="0">
            <a:latin typeface="楷体" panose="02010609060101010101" pitchFamily="49" charset="-122"/>
            <a:ea typeface="楷体" panose="02010609060101010101" pitchFamily="49" charset="-122"/>
          </a:endParaRPr>
        </a:p>
      </dsp:txBody>
      <dsp:txXfrm>
        <a:off x="5815991" y="1960506"/>
        <a:ext cx="4825004" cy="888421"/>
      </dsp:txXfrm>
    </dsp:sp>
    <dsp:sp modelId="{60E472BF-7D38-4448-8018-65A5D7D22FAF}">
      <dsp:nvSpPr>
        <dsp:cNvPr id="0" name=""/>
        <dsp:cNvSpPr/>
      </dsp:nvSpPr>
      <dsp:spPr>
        <a:xfrm>
          <a:off x="5452818" y="3102572"/>
          <a:ext cx="381132" cy="381132"/>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68968E-63CD-42D8-94B8-D373DFB0AB62}">
      <dsp:nvSpPr>
        <dsp:cNvPr id="0" name=""/>
        <dsp:cNvSpPr/>
      </dsp:nvSpPr>
      <dsp:spPr>
        <a:xfrm>
          <a:off x="5815991" y="2848927"/>
          <a:ext cx="4825004" cy="888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楷体" panose="02010609060101010101" pitchFamily="49" charset="-122"/>
              <a:ea typeface="楷体" panose="02010609060101010101" pitchFamily="49" charset="-122"/>
            </a:rPr>
            <a:t>因此这类社会问题的解决一般不需社会结构的变动。</a:t>
          </a:r>
          <a:endParaRPr lang="en-US" altLang="zh-CN" sz="2000" kern="1200" dirty="0">
            <a:latin typeface="楷体" panose="02010609060101010101" pitchFamily="49" charset="-122"/>
            <a:ea typeface="楷体" panose="02010609060101010101" pitchFamily="49" charset="-122"/>
          </a:endParaRPr>
        </a:p>
      </dsp:txBody>
      <dsp:txXfrm>
        <a:off x="5815991" y="2848927"/>
        <a:ext cx="4825004" cy="88842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7323D-4815-4BEF-AA5D-C6B1A20C0A56}">
      <dsp:nvSpPr>
        <dsp:cNvPr id="0" name=""/>
        <dsp:cNvSpPr/>
      </dsp:nvSpPr>
      <dsp:spPr>
        <a:xfrm>
          <a:off x="1766589" y="1452697"/>
          <a:ext cx="3303486" cy="220342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6464" rIns="156464" bIns="156464" numCol="1" spcCol="1270" anchor="ctr" anchorCtr="0">
          <a:noAutofit/>
        </a:bodyPr>
        <a:lstStyle/>
        <a:p>
          <a:pPr lvl="0" algn="l" defTabSz="977900">
            <a:lnSpc>
              <a:spcPct val="90000"/>
            </a:lnSpc>
            <a:spcBef>
              <a:spcPct val="0"/>
            </a:spcBef>
            <a:spcAft>
              <a:spcPct val="35000"/>
            </a:spcAft>
          </a:pPr>
          <a:r>
            <a:rPr lang="zh-CN" altLang="en-US" sz="2200" kern="1200" dirty="0" smtClean="0">
              <a:latin typeface="楷体" panose="02010609060101010101" pitchFamily="49" charset="-122"/>
              <a:ea typeface="楷体" panose="02010609060101010101" pitchFamily="49" charset="-122"/>
            </a:rPr>
            <a:t>社会处于相对稳定时期或处于相对稳定状况下，特别是社会结构在稳定状况下产生的社会问题。</a:t>
          </a:r>
          <a:endParaRPr lang="en-US" altLang="zh-CN" sz="2200" kern="1200" dirty="0" smtClean="0">
            <a:latin typeface="楷体" panose="02010609060101010101" pitchFamily="49" charset="-122"/>
            <a:ea typeface="楷体" panose="02010609060101010101" pitchFamily="49" charset="-122"/>
          </a:endParaRPr>
        </a:p>
      </dsp:txBody>
      <dsp:txXfrm>
        <a:off x="2295147" y="1452697"/>
        <a:ext cx="2774928" cy="2203425"/>
      </dsp:txXfrm>
    </dsp:sp>
    <dsp:sp modelId="{D49814FA-58A7-441E-8C5B-5FF4F2FCA457}">
      <dsp:nvSpPr>
        <dsp:cNvPr id="0" name=""/>
        <dsp:cNvSpPr/>
      </dsp:nvSpPr>
      <dsp:spPr>
        <a:xfrm>
          <a:off x="184341" y="571767"/>
          <a:ext cx="1990350" cy="189915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kern="1200" smtClean="0"/>
            <a:t>稳定性社会问题</a:t>
          </a:r>
          <a:endParaRPr lang="zh-CN" altLang="en-US" sz="2400" kern="1200"/>
        </a:p>
      </dsp:txBody>
      <dsp:txXfrm>
        <a:off x="475821" y="849891"/>
        <a:ext cx="1407390" cy="1342904"/>
      </dsp:txXfrm>
    </dsp:sp>
    <dsp:sp modelId="{A176719F-9952-4093-8C51-058EAEFE6D25}">
      <dsp:nvSpPr>
        <dsp:cNvPr id="0" name=""/>
        <dsp:cNvSpPr/>
      </dsp:nvSpPr>
      <dsp:spPr>
        <a:xfrm>
          <a:off x="7060426" y="1452697"/>
          <a:ext cx="3303486" cy="220342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56464" rIns="156464" bIns="156464" numCol="1" spcCol="1270" anchor="ctr" anchorCtr="0">
          <a:noAutofit/>
        </a:bodyPr>
        <a:lstStyle/>
        <a:p>
          <a:pPr lvl="0" algn="l" defTabSz="977900">
            <a:lnSpc>
              <a:spcPct val="90000"/>
            </a:lnSpc>
            <a:spcBef>
              <a:spcPct val="0"/>
            </a:spcBef>
            <a:spcAft>
              <a:spcPct val="35000"/>
            </a:spcAft>
          </a:pPr>
          <a:r>
            <a:rPr lang="zh-CN" altLang="en-US" sz="2200" kern="1200" smtClean="0">
              <a:latin typeface="楷体" panose="02010609060101010101" pitchFamily="49" charset="-122"/>
              <a:ea typeface="楷体" panose="02010609060101010101" pitchFamily="49" charset="-122"/>
            </a:rPr>
            <a:t>社会处于相对变动时期或处于较广泛、较急剧的社会变革、社会变迁过程中产生的社会失调。</a:t>
          </a:r>
          <a:endParaRPr lang="en-US" altLang="zh-CN" sz="2200" kern="1200" dirty="0" smtClean="0">
            <a:latin typeface="楷体" panose="02010609060101010101" pitchFamily="49" charset="-122"/>
            <a:ea typeface="楷体" panose="02010609060101010101" pitchFamily="49" charset="-122"/>
          </a:endParaRPr>
        </a:p>
      </dsp:txBody>
      <dsp:txXfrm>
        <a:off x="7588984" y="1452697"/>
        <a:ext cx="2774928" cy="2203425"/>
      </dsp:txXfrm>
    </dsp:sp>
    <dsp:sp modelId="{737765D7-6A10-495B-B35A-9B67E2426886}">
      <dsp:nvSpPr>
        <dsp:cNvPr id="0" name=""/>
        <dsp:cNvSpPr/>
      </dsp:nvSpPr>
      <dsp:spPr>
        <a:xfrm>
          <a:off x="5478184" y="571767"/>
          <a:ext cx="1990350" cy="1899152"/>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kern="1200" smtClean="0"/>
            <a:t>过程性社会问题</a:t>
          </a:r>
          <a:endParaRPr lang="en-US" altLang="zh-CN" sz="2400" kern="1200" dirty="0" smtClean="0"/>
        </a:p>
      </dsp:txBody>
      <dsp:txXfrm>
        <a:off x="5769664" y="849891"/>
        <a:ext cx="1407390" cy="13429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8FE60-8C6E-464D-BEB0-156CA14CE653}">
      <dsp:nvSpPr>
        <dsp:cNvPr id="0" name=""/>
        <dsp:cNvSpPr/>
      </dsp:nvSpPr>
      <dsp:spPr>
        <a:xfrm>
          <a:off x="0" y="2072"/>
          <a:ext cx="102870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E7B9D1-17BF-47CC-BF00-FFEE937BA8BF}">
      <dsp:nvSpPr>
        <dsp:cNvPr id="0" name=""/>
        <dsp:cNvSpPr/>
      </dsp:nvSpPr>
      <dsp:spPr>
        <a:xfrm>
          <a:off x="0" y="2072"/>
          <a:ext cx="2057400" cy="4241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黑体" panose="02010609060101010101" pitchFamily="49" charset="-122"/>
              <a:ea typeface="黑体" panose="02010609060101010101" pitchFamily="49" charset="-122"/>
            </a:rPr>
            <a:t>社会问题的本质是社会失调</a:t>
          </a:r>
          <a:endParaRPr lang="zh-CN" altLang="en-US" sz="2400" kern="1200" dirty="0">
            <a:latin typeface="黑体" panose="02010609060101010101" pitchFamily="49" charset="-122"/>
            <a:ea typeface="黑体" panose="02010609060101010101" pitchFamily="49" charset="-122"/>
          </a:endParaRPr>
        </a:p>
      </dsp:txBody>
      <dsp:txXfrm>
        <a:off x="0" y="2072"/>
        <a:ext cx="2057400" cy="4241282"/>
      </dsp:txXfrm>
    </dsp:sp>
    <dsp:sp modelId="{5ABD7722-DDA1-4795-8EFF-F1138FEB4374}">
      <dsp:nvSpPr>
        <dsp:cNvPr id="0" name=""/>
        <dsp:cNvSpPr/>
      </dsp:nvSpPr>
      <dsp:spPr>
        <a:xfrm>
          <a:off x="2211705" y="42042"/>
          <a:ext cx="8075295" cy="799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CN" altLang="en-US" sz="2200" kern="1200" dirty="0" smtClean="0">
              <a:latin typeface="楷体" panose="02010609060101010101" pitchFamily="49" charset="-122"/>
              <a:ea typeface="楷体" panose="02010609060101010101" pitchFamily="49" charset="-122"/>
            </a:rPr>
            <a:t>自然环境、经济、政治、人口、教育、社会安全、社会文化、社会心理</a:t>
          </a:r>
          <a:endParaRPr lang="en-US" altLang="zh-CN" sz="2200" kern="1200" dirty="0" smtClean="0">
            <a:latin typeface="楷体" panose="02010609060101010101" pitchFamily="49" charset="-122"/>
            <a:ea typeface="楷体" panose="02010609060101010101" pitchFamily="49" charset="-122"/>
          </a:endParaRPr>
        </a:p>
      </dsp:txBody>
      <dsp:txXfrm>
        <a:off x="2211705" y="42042"/>
        <a:ext cx="8075295" cy="799382"/>
      </dsp:txXfrm>
    </dsp:sp>
    <dsp:sp modelId="{1177C8D7-CF3C-4A0F-89AD-CE9D5AA778D7}">
      <dsp:nvSpPr>
        <dsp:cNvPr id="0" name=""/>
        <dsp:cNvSpPr/>
      </dsp:nvSpPr>
      <dsp:spPr>
        <a:xfrm>
          <a:off x="2057400" y="841424"/>
          <a:ext cx="8229600"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CD2438-DE52-4AAE-B785-353B5508B79A}">
      <dsp:nvSpPr>
        <dsp:cNvPr id="0" name=""/>
        <dsp:cNvSpPr/>
      </dsp:nvSpPr>
      <dsp:spPr>
        <a:xfrm>
          <a:off x="2211705" y="881393"/>
          <a:ext cx="8075295" cy="799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CN" altLang="en-US" sz="2200" kern="1200" smtClean="0">
              <a:latin typeface="楷体" panose="02010609060101010101" pitchFamily="49" charset="-122"/>
              <a:ea typeface="楷体" panose="02010609060101010101" pitchFamily="49" charset="-122"/>
            </a:rPr>
            <a:t>城市社区、农村社区</a:t>
          </a:r>
          <a:endParaRPr lang="en-US" altLang="zh-CN" sz="2200" kern="1200" dirty="0" smtClean="0">
            <a:latin typeface="楷体" panose="02010609060101010101" pitchFamily="49" charset="-122"/>
            <a:ea typeface="楷体" panose="02010609060101010101" pitchFamily="49" charset="-122"/>
          </a:endParaRPr>
        </a:p>
      </dsp:txBody>
      <dsp:txXfrm>
        <a:off x="2211705" y="881393"/>
        <a:ext cx="8075295" cy="799382"/>
      </dsp:txXfrm>
    </dsp:sp>
    <dsp:sp modelId="{8287C853-F79C-47A7-B4A8-80929F1F8636}">
      <dsp:nvSpPr>
        <dsp:cNvPr id="0" name=""/>
        <dsp:cNvSpPr/>
      </dsp:nvSpPr>
      <dsp:spPr>
        <a:xfrm>
          <a:off x="2057400" y="1680775"/>
          <a:ext cx="8229600"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3E1890-CE86-430F-B657-6BA6E8341C8E}">
      <dsp:nvSpPr>
        <dsp:cNvPr id="0" name=""/>
        <dsp:cNvSpPr/>
      </dsp:nvSpPr>
      <dsp:spPr>
        <a:xfrm>
          <a:off x="2211705" y="1720744"/>
          <a:ext cx="8075295" cy="799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CN" altLang="en-US" sz="2200" kern="1200" smtClean="0">
              <a:latin typeface="楷体" panose="02010609060101010101" pitchFamily="49" charset="-122"/>
              <a:ea typeface="楷体" panose="02010609060101010101" pitchFamily="49" charset="-122"/>
            </a:rPr>
            <a:t>社会行为过程、社会心理过程</a:t>
          </a:r>
          <a:endParaRPr lang="en-US" altLang="zh-CN" sz="2200" kern="1200" dirty="0" smtClean="0">
            <a:latin typeface="楷体" panose="02010609060101010101" pitchFamily="49" charset="-122"/>
            <a:ea typeface="楷体" panose="02010609060101010101" pitchFamily="49" charset="-122"/>
          </a:endParaRPr>
        </a:p>
      </dsp:txBody>
      <dsp:txXfrm>
        <a:off x="2211705" y="1720744"/>
        <a:ext cx="8075295" cy="799382"/>
      </dsp:txXfrm>
    </dsp:sp>
    <dsp:sp modelId="{E409CC7B-AFA8-4CD9-A1DF-67AF822D3008}">
      <dsp:nvSpPr>
        <dsp:cNvPr id="0" name=""/>
        <dsp:cNvSpPr/>
      </dsp:nvSpPr>
      <dsp:spPr>
        <a:xfrm>
          <a:off x="2057400" y="2520127"/>
          <a:ext cx="8229600"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455135-C706-4AE8-986A-059F81E2DD41}">
      <dsp:nvSpPr>
        <dsp:cNvPr id="0" name=""/>
        <dsp:cNvSpPr/>
      </dsp:nvSpPr>
      <dsp:spPr>
        <a:xfrm>
          <a:off x="2211705" y="2560096"/>
          <a:ext cx="8075295" cy="799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CN" altLang="en-US" sz="2200" kern="1200" smtClean="0">
              <a:latin typeface="楷体" panose="02010609060101010101" pitchFamily="49" charset="-122"/>
              <a:ea typeface="楷体" panose="02010609060101010101" pitchFamily="49" charset="-122"/>
            </a:rPr>
            <a:t>社会物质生活过程、社会精神生活过程</a:t>
          </a:r>
          <a:endParaRPr lang="en-US" altLang="zh-CN" sz="2200" kern="1200" dirty="0" smtClean="0">
            <a:latin typeface="楷体" panose="02010609060101010101" pitchFamily="49" charset="-122"/>
            <a:ea typeface="楷体" panose="02010609060101010101" pitchFamily="49" charset="-122"/>
          </a:endParaRPr>
        </a:p>
      </dsp:txBody>
      <dsp:txXfrm>
        <a:off x="2211705" y="2560096"/>
        <a:ext cx="8075295" cy="799382"/>
      </dsp:txXfrm>
    </dsp:sp>
    <dsp:sp modelId="{821B6BF3-D3F0-4110-AEA3-0AC7D12AC380}">
      <dsp:nvSpPr>
        <dsp:cNvPr id="0" name=""/>
        <dsp:cNvSpPr/>
      </dsp:nvSpPr>
      <dsp:spPr>
        <a:xfrm>
          <a:off x="2057400" y="3359478"/>
          <a:ext cx="8229600"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AE7390-7D3A-4B53-8AAB-DE6F99001371}">
      <dsp:nvSpPr>
        <dsp:cNvPr id="0" name=""/>
        <dsp:cNvSpPr/>
      </dsp:nvSpPr>
      <dsp:spPr>
        <a:xfrm>
          <a:off x="2211705" y="3399447"/>
          <a:ext cx="8075295" cy="799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zh-CN" altLang="en-US" sz="2200" kern="1200" smtClean="0">
              <a:latin typeface="楷体" panose="02010609060101010101" pitchFamily="49" charset="-122"/>
              <a:ea typeface="楷体" panose="02010609060101010101" pitchFamily="49" charset="-122"/>
            </a:rPr>
            <a:t>社会物质关系、社会非物质关系</a:t>
          </a:r>
          <a:endParaRPr lang="en-US" altLang="zh-CN" sz="2200" kern="1200" dirty="0" smtClean="0">
            <a:latin typeface="楷体" panose="02010609060101010101" pitchFamily="49" charset="-122"/>
            <a:ea typeface="楷体" panose="02010609060101010101" pitchFamily="49" charset="-122"/>
          </a:endParaRPr>
        </a:p>
      </dsp:txBody>
      <dsp:txXfrm>
        <a:off x="2211705" y="3399447"/>
        <a:ext cx="8075295" cy="799382"/>
      </dsp:txXfrm>
    </dsp:sp>
    <dsp:sp modelId="{85F61589-F6A7-464E-90D3-D6D3F1E4CC3B}">
      <dsp:nvSpPr>
        <dsp:cNvPr id="0" name=""/>
        <dsp:cNvSpPr/>
      </dsp:nvSpPr>
      <dsp:spPr>
        <a:xfrm>
          <a:off x="2057400" y="4198829"/>
          <a:ext cx="8229600"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4EA63-670A-4ACE-94A6-39588DF2A658}">
      <dsp:nvSpPr>
        <dsp:cNvPr id="0" name=""/>
        <dsp:cNvSpPr/>
      </dsp:nvSpPr>
      <dsp:spPr>
        <a:xfrm>
          <a:off x="0" y="381311"/>
          <a:ext cx="9535885" cy="16143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0091" tIns="520700" rIns="740091"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楷体" panose="02010609060101010101" pitchFamily="49" charset="-122"/>
              <a:ea typeface="楷体" panose="02010609060101010101" pitchFamily="49" charset="-122"/>
            </a:rPr>
            <a:t>造成社会问题是社会行为主体的主观选择性或主观要素起着主导作用，是部分社会行为对社会环境的影响。</a:t>
          </a:r>
          <a:endParaRPr lang="en-US" altLang="zh-CN" sz="2000" kern="1200" dirty="0" smtClean="0">
            <a:latin typeface="楷体" panose="02010609060101010101" pitchFamily="49" charset="-122"/>
            <a:ea typeface="楷体" panose="02010609060101010101" pitchFamily="49" charset="-122"/>
          </a:endParaRPr>
        </a:p>
        <a:p>
          <a:pPr marL="228600" lvl="1" indent="-228600" algn="l" defTabSz="889000">
            <a:lnSpc>
              <a:spcPct val="90000"/>
            </a:lnSpc>
            <a:spcBef>
              <a:spcPct val="0"/>
            </a:spcBef>
            <a:spcAft>
              <a:spcPct val="15000"/>
            </a:spcAft>
            <a:buChar char="••"/>
          </a:pPr>
          <a:r>
            <a:rPr lang="zh-CN" altLang="en-US" sz="2000" kern="1200" smtClean="0">
              <a:latin typeface="楷体" panose="02010609060101010101" pitchFamily="49" charset="-122"/>
              <a:ea typeface="楷体" panose="02010609060101010101" pitchFamily="49" charset="-122"/>
            </a:rPr>
            <a:t>社会失调表现为部分人行为的失调或偏差行为、越轨行为。</a:t>
          </a:r>
          <a:endParaRPr lang="en-US" altLang="zh-CN" sz="2000" kern="1200" dirty="0" smtClean="0">
            <a:latin typeface="楷体" panose="02010609060101010101" pitchFamily="49" charset="-122"/>
            <a:ea typeface="楷体" panose="02010609060101010101" pitchFamily="49" charset="-122"/>
          </a:endParaRPr>
        </a:p>
      </dsp:txBody>
      <dsp:txXfrm>
        <a:off x="0" y="381311"/>
        <a:ext cx="9535885" cy="1614375"/>
      </dsp:txXfrm>
    </dsp:sp>
    <dsp:sp modelId="{E80960FA-81E3-4845-A3AB-D59FE4CC8B7B}">
      <dsp:nvSpPr>
        <dsp:cNvPr id="0" name=""/>
        <dsp:cNvSpPr/>
      </dsp:nvSpPr>
      <dsp:spPr>
        <a:xfrm>
          <a:off x="476794" y="12311"/>
          <a:ext cx="3703289" cy="738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2304" tIns="0" rIns="252304" bIns="0" numCol="1" spcCol="1270" anchor="ctr" anchorCtr="0">
          <a:noAutofit/>
        </a:bodyPr>
        <a:lstStyle/>
        <a:p>
          <a:pPr lvl="0" algn="ctr" defTabSz="1066800">
            <a:lnSpc>
              <a:spcPct val="90000"/>
            </a:lnSpc>
            <a:spcBef>
              <a:spcPct val="0"/>
            </a:spcBef>
            <a:spcAft>
              <a:spcPct val="35000"/>
            </a:spcAft>
          </a:pPr>
          <a:r>
            <a:rPr lang="zh-CN" altLang="en-US" sz="2400" kern="1200" smtClean="0">
              <a:latin typeface="黑体" panose="02010609060101010101" pitchFamily="49" charset="-122"/>
              <a:ea typeface="黑体" panose="02010609060101010101" pitchFamily="49" charset="-122"/>
            </a:rPr>
            <a:t>社会反常性社会问题</a:t>
          </a:r>
          <a:endParaRPr lang="zh-CN" altLang="en-US" sz="2400" kern="1200">
            <a:latin typeface="黑体" panose="02010609060101010101" pitchFamily="49" charset="-122"/>
            <a:ea typeface="黑体" panose="02010609060101010101" pitchFamily="49" charset="-122"/>
          </a:endParaRPr>
        </a:p>
      </dsp:txBody>
      <dsp:txXfrm>
        <a:off x="512820" y="48337"/>
        <a:ext cx="3631237" cy="665948"/>
      </dsp:txXfrm>
    </dsp:sp>
    <dsp:sp modelId="{629110AA-62F4-4297-91FD-40737BB22679}">
      <dsp:nvSpPr>
        <dsp:cNvPr id="0" name=""/>
        <dsp:cNvSpPr/>
      </dsp:nvSpPr>
      <dsp:spPr>
        <a:xfrm>
          <a:off x="0" y="2499686"/>
          <a:ext cx="9535885" cy="19293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0091" tIns="520700" rIns="740091"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楷体" panose="02010609060101010101" pitchFamily="49" charset="-122"/>
              <a:ea typeface="楷体" panose="02010609060101010101" pitchFamily="49" charset="-122"/>
            </a:rPr>
            <a:t>造成社会问题是社会行为主体的客观环境或客观要素起着主导作用，是社会环境对社会行为的影响。</a:t>
          </a:r>
          <a:endParaRPr lang="en-US" altLang="zh-CN" sz="2000" kern="1200" dirty="0" smtClean="0">
            <a:latin typeface="楷体" panose="02010609060101010101" pitchFamily="49" charset="-122"/>
            <a:ea typeface="楷体" panose="02010609060101010101" pitchFamily="49" charset="-122"/>
          </a:endParaRPr>
        </a:p>
        <a:p>
          <a:pPr marL="228600" lvl="1" indent="-228600" algn="l" defTabSz="889000">
            <a:lnSpc>
              <a:spcPct val="90000"/>
            </a:lnSpc>
            <a:spcBef>
              <a:spcPct val="0"/>
            </a:spcBef>
            <a:spcAft>
              <a:spcPct val="15000"/>
            </a:spcAft>
            <a:buChar char="••"/>
          </a:pPr>
          <a:r>
            <a:rPr lang="zh-CN" altLang="en-US" sz="2000" kern="1200" dirty="0" smtClean="0">
              <a:latin typeface="楷体" panose="02010609060101010101" pitchFamily="49" charset="-122"/>
              <a:ea typeface="楷体" panose="02010609060101010101" pitchFamily="49" charset="-122"/>
            </a:rPr>
            <a:t>社会失调表现为倾向性的社会行为失调，或者说表现为社会整体、社会自身的失调。</a:t>
          </a:r>
          <a:endParaRPr lang="en-US" altLang="zh-CN" sz="2000" kern="1200" dirty="0" smtClean="0">
            <a:latin typeface="楷体" panose="02010609060101010101" pitchFamily="49" charset="-122"/>
            <a:ea typeface="楷体" panose="02010609060101010101" pitchFamily="49" charset="-122"/>
          </a:endParaRPr>
        </a:p>
      </dsp:txBody>
      <dsp:txXfrm>
        <a:off x="0" y="2499686"/>
        <a:ext cx="9535885" cy="1929375"/>
      </dsp:txXfrm>
    </dsp:sp>
    <dsp:sp modelId="{81BB2736-5095-4832-B871-7FF46C1AF0CB}">
      <dsp:nvSpPr>
        <dsp:cNvPr id="0" name=""/>
        <dsp:cNvSpPr/>
      </dsp:nvSpPr>
      <dsp:spPr>
        <a:xfrm>
          <a:off x="476794" y="2130686"/>
          <a:ext cx="3703289" cy="738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2304" tIns="0" rIns="252304" bIns="0" numCol="1" spcCol="1270" anchor="ctr" anchorCtr="0">
          <a:noAutofit/>
        </a:bodyPr>
        <a:lstStyle/>
        <a:p>
          <a:pPr lvl="0" algn="ctr" defTabSz="1066800">
            <a:lnSpc>
              <a:spcPct val="90000"/>
            </a:lnSpc>
            <a:spcBef>
              <a:spcPct val="0"/>
            </a:spcBef>
            <a:spcAft>
              <a:spcPct val="35000"/>
            </a:spcAft>
          </a:pPr>
          <a:r>
            <a:rPr lang="zh-CN" altLang="en-US" sz="2400" kern="1200" smtClean="0">
              <a:latin typeface="黑体" panose="02010609060101010101" pitchFamily="49" charset="-122"/>
              <a:ea typeface="黑体" panose="02010609060101010101" pitchFamily="49" charset="-122"/>
            </a:rPr>
            <a:t>社会解组性社会问题</a:t>
          </a:r>
          <a:endParaRPr lang="en-US" altLang="zh-CN" sz="2400" kern="1200" dirty="0" smtClean="0">
            <a:latin typeface="黑体" panose="02010609060101010101" pitchFamily="49" charset="-122"/>
            <a:ea typeface="黑体" panose="02010609060101010101" pitchFamily="49" charset="-122"/>
          </a:endParaRPr>
        </a:p>
      </dsp:txBody>
      <dsp:txXfrm>
        <a:off x="512820" y="2166712"/>
        <a:ext cx="3631237" cy="6659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F3F9C-0CDD-402C-BF60-2265BCC1EC8F}">
      <dsp:nvSpPr>
        <dsp:cNvPr id="0" name=""/>
        <dsp:cNvSpPr/>
      </dsp:nvSpPr>
      <dsp:spPr>
        <a:xfrm>
          <a:off x="3526477" y="566"/>
          <a:ext cx="6240780" cy="2207706"/>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楷体" panose="02010609060101010101" pitchFamily="49" charset="-122"/>
              <a:ea typeface="楷体" panose="02010609060101010101" pitchFamily="49" charset="-122"/>
            </a:rPr>
            <a:t>客观方面或原生社会事实的社会失调现象，其事实表现充分、清晰，人们普遍对失调现象有较明确、较集中的感受、认识及解决的期望，并公开表示、表明或表现出来，而且大都具有一定的科学研究和科学认识。 </a:t>
          </a:r>
          <a:endParaRPr lang="en-US" altLang="zh-CN" sz="2000" kern="1200" dirty="0" smtClean="0">
            <a:latin typeface="楷体" panose="02010609060101010101" pitchFamily="49" charset="-122"/>
            <a:ea typeface="楷体" panose="02010609060101010101" pitchFamily="49" charset="-122"/>
          </a:endParaRPr>
        </a:p>
      </dsp:txBody>
      <dsp:txXfrm>
        <a:off x="3526477" y="276529"/>
        <a:ext cx="5412890" cy="1655780"/>
      </dsp:txXfrm>
    </dsp:sp>
    <dsp:sp modelId="{E9D2738D-8130-4A6E-87DF-E71D6F4E3580}">
      <dsp:nvSpPr>
        <dsp:cNvPr id="0" name=""/>
        <dsp:cNvSpPr/>
      </dsp:nvSpPr>
      <dsp:spPr>
        <a:xfrm>
          <a:off x="634042" y="596712"/>
          <a:ext cx="2892435" cy="101541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黑体" panose="02010609060101010101" pitchFamily="49" charset="-122"/>
              <a:ea typeface="黑体" panose="02010609060101010101" pitchFamily="49" charset="-122"/>
            </a:rPr>
            <a:t>显性社会问题</a:t>
          </a:r>
          <a:endParaRPr lang="zh-CN" altLang="en-US" sz="2400" kern="1200" dirty="0">
            <a:latin typeface="黑体" panose="02010609060101010101" pitchFamily="49" charset="-122"/>
            <a:ea typeface="黑体" panose="02010609060101010101" pitchFamily="49" charset="-122"/>
          </a:endParaRPr>
        </a:p>
      </dsp:txBody>
      <dsp:txXfrm>
        <a:off x="683610" y="646280"/>
        <a:ext cx="2793299" cy="916276"/>
      </dsp:txXfrm>
    </dsp:sp>
    <dsp:sp modelId="{BF70B057-5C35-4AF9-BEE9-F581F62CCFBD}">
      <dsp:nvSpPr>
        <dsp:cNvPr id="0" name=""/>
        <dsp:cNvSpPr/>
      </dsp:nvSpPr>
      <dsp:spPr>
        <a:xfrm>
          <a:off x="3526477" y="2429042"/>
          <a:ext cx="6240780" cy="2207706"/>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楷体" panose="02010609060101010101" pitchFamily="49" charset="-122"/>
              <a:ea typeface="楷体" panose="02010609060101010101" pitchFamily="49" charset="-122"/>
            </a:rPr>
            <a:t>客观方面或原生社会事实的社会失调现象，其事实表现尚欠充分、清晰或被掩盖，人们对失调现象大都尚未有较明确、较充分、较集中、较公开的认识、态度和期望，及缺少相应的科学研究。</a:t>
          </a:r>
          <a:endParaRPr lang="en-US" altLang="zh-CN" sz="2000" kern="1200" dirty="0" smtClean="0">
            <a:latin typeface="楷体" panose="02010609060101010101" pitchFamily="49" charset="-122"/>
            <a:ea typeface="楷体" panose="02010609060101010101" pitchFamily="49" charset="-122"/>
          </a:endParaRPr>
        </a:p>
      </dsp:txBody>
      <dsp:txXfrm>
        <a:off x="3526477" y="2705005"/>
        <a:ext cx="5412890" cy="1655780"/>
      </dsp:txXfrm>
    </dsp:sp>
    <dsp:sp modelId="{B612AD4D-9C7F-421A-9038-0145464F22CF}">
      <dsp:nvSpPr>
        <dsp:cNvPr id="0" name=""/>
        <dsp:cNvSpPr/>
      </dsp:nvSpPr>
      <dsp:spPr>
        <a:xfrm>
          <a:off x="634042" y="3025189"/>
          <a:ext cx="2892435" cy="101541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黑体" panose="02010609060101010101" pitchFamily="49" charset="-122"/>
              <a:ea typeface="黑体" panose="02010609060101010101" pitchFamily="49" charset="-122"/>
            </a:rPr>
            <a:t>隐形社会问题</a:t>
          </a:r>
          <a:endParaRPr lang="en-US" altLang="zh-CN" sz="2400" kern="1200" dirty="0" smtClean="0">
            <a:latin typeface="黑体" panose="02010609060101010101" pitchFamily="49" charset="-122"/>
            <a:ea typeface="黑体" panose="02010609060101010101" pitchFamily="49" charset="-122"/>
          </a:endParaRPr>
        </a:p>
      </dsp:txBody>
      <dsp:txXfrm>
        <a:off x="683610" y="3074757"/>
        <a:ext cx="2793299" cy="91627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FA88C-EE63-4C0F-A84E-62E8AD02F94C}">
      <dsp:nvSpPr>
        <dsp:cNvPr id="0" name=""/>
        <dsp:cNvSpPr/>
      </dsp:nvSpPr>
      <dsp:spPr>
        <a:xfrm rot="16200000">
          <a:off x="-79804" y="83872"/>
          <a:ext cx="4080933" cy="3913187"/>
        </a:xfrm>
        <a:prstGeom prst="flowChartManualOperation">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lvl="0" algn="l" defTabSz="1066800">
            <a:lnSpc>
              <a:spcPct val="90000"/>
            </a:lnSpc>
            <a:spcBef>
              <a:spcPct val="0"/>
            </a:spcBef>
            <a:spcAft>
              <a:spcPct val="35000"/>
            </a:spcAft>
          </a:pPr>
          <a:r>
            <a:rPr lang="zh-CN" altLang="en-US" sz="2400" kern="1200" dirty="0" smtClean="0">
              <a:latin typeface="黑体" panose="02010609060101010101" pitchFamily="49" charset="-122"/>
              <a:ea typeface="黑体" panose="02010609060101010101" pitchFamily="49" charset="-122"/>
            </a:rPr>
            <a:t>消极性社会问题</a:t>
          </a:r>
          <a:endParaRPr lang="zh-CN" altLang="en-US" sz="2400" kern="1200" dirty="0">
            <a:latin typeface="黑体" panose="02010609060101010101" pitchFamily="49" charset="-122"/>
            <a:ea typeface="黑体" panose="02010609060101010101" pitchFamily="49" charset="-122"/>
          </a:endParaRPr>
        </a:p>
        <a:p>
          <a:pPr marL="228600" lvl="1" indent="-228600" algn="l" defTabSz="889000">
            <a:lnSpc>
              <a:spcPct val="90000"/>
            </a:lnSpc>
            <a:spcBef>
              <a:spcPct val="0"/>
            </a:spcBef>
            <a:spcAft>
              <a:spcPct val="15000"/>
            </a:spcAft>
            <a:buChar char="••"/>
          </a:pPr>
          <a:r>
            <a:rPr lang="zh-CN" altLang="en-US" sz="2000" kern="1200" dirty="0" smtClean="0">
              <a:latin typeface="楷体" panose="02010609060101010101" pitchFamily="49" charset="-122"/>
              <a:ea typeface="楷体" panose="02010609060101010101" pitchFamily="49" charset="-122"/>
            </a:rPr>
            <a:t>消极性的社会问题打破社会的某些平衡、稳定、和谐，在一定方面、一定程度上妨碍社会机能、社会生活，从根本上延缓、阻碍社会的前进。</a:t>
          </a:r>
          <a:endParaRPr lang="en-US" altLang="zh-CN" sz="2000" kern="1200" dirty="0" smtClean="0">
            <a:latin typeface="楷体" panose="02010609060101010101" pitchFamily="49" charset="-122"/>
            <a:ea typeface="楷体" panose="02010609060101010101" pitchFamily="49" charset="-122"/>
          </a:endParaRPr>
        </a:p>
      </dsp:txBody>
      <dsp:txXfrm rot="5400000">
        <a:off x="4069" y="816186"/>
        <a:ext cx="3913187" cy="2448559"/>
      </dsp:txXfrm>
    </dsp:sp>
    <dsp:sp modelId="{7BD962CA-64F7-435E-B6A6-74DE39E4D613}">
      <dsp:nvSpPr>
        <dsp:cNvPr id="0" name=""/>
        <dsp:cNvSpPr/>
      </dsp:nvSpPr>
      <dsp:spPr>
        <a:xfrm rot="16200000">
          <a:off x="4126871" y="83872"/>
          <a:ext cx="4080933" cy="3913187"/>
        </a:xfrm>
        <a:prstGeom prst="flowChartManualOperation">
          <a:avLst/>
        </a:prstGeom>
        <a:solidFill>
          <a:srgbClr val="D16F1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lvl="0" algn="l" defTabSz="1066800">
            <a:lnSpc>
              <a:spcPct val="90000"/>
            </a:lnSpc>
            <a:spcBef>
              <a:spcPct val="0"/>
            </a:spcBef>
            <a:spcAft>
              <a:spcPct val="35000"/>
            </a:spcAft>
          </a:pPr>
          <a:r>
            <a:rPr lang="zh-CN" altLang="en-US" sz="2400" kern="1200" dirty="0" smtClean="0">
              <a:latin typeface="黑体" panose="02010609060101010101" pitchFamily="49" charset="-122"/>
              <a:ea typeface="黑体" panose="02010609060101010101" pitchFamily="49" charset="-122"/>
            </a:rPr>
            <a:t>积极性社会问题</a:t>
          </a:r>
          <a:endParaRPr lang="en-US" altLang="zh-CN" sz="2400" kern="1200" dirty="0" smtClean="0">
            <a:latin typeface="黑体" panose="02010609060101010101" pitchFamily="49" charset="-122"/>
            <a:ea typeface="黑体" panose="02010609060101010101" pitchFamily="49" charset="-122"/>
          </a:endParaRPr>
        </a:p>
        <a:p>
          <a:pPr marL="228600" lvl="1" indent="-228600" algn="l" defTabSz="889000">
            <a:lnSpc>
              <a:spcPct val="90000"/>
            </a:lnSpc>
            <a:spcBef>
              <a:spcPct val="0"/>
            </a:spcBef>
            <a:spcAft>
              <a:spcPct val="15000"/>
            </a:spcAft>
            <a:buChar char="••"/>
          </a:pPr>
          <a:r>
            <a:rPr lang="zh-CN" altLang="en-US" sz="2000" kern="1200" dirty="0" smtClean="0">
              <a:latin typeface="楷体" panose="02010609060101010101" pitchFamily="49" charset="-122"/>
              <a:ea typeface="楷体" panose="02010609060101010101" pitchFamily="49" charset="-122"/>
            </a:rPr>
            <a:t>积极性的社会问题虽然也会打破社会的某些平衡、稳定、和谐，但却孕育或促进、推动社会的进步。</a:t>
          </a:r>
          <a:endParaRPr lang="en-US" altLang="zh-CN" sz="2000" kern="1200" dirty="0" smtClean="0">
            <a:latin typeface="楷体" panose="02010609060101010101" pitchFamily="49" charset="-122"/>
            <a:ea typeface="楷体" panose="02010609060101010101" pitchFamily="49" charset="-122"/>
          </a:endParaRPr>
        </a:p>
      </dsp:txBody>
      <dsp:txXfrm rot="5400000">
        <a:off x="4210744" y="816186"/>
        <a:ext cx="3913187" cy="244855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AA1BA-FE17-4430-A43E-EC6990C1FD06}">
      <dsp:nvSpPr>
        <dsp:cNvPr id="0" name=""/>
        <dsp:cNvSpPr/>
      </dsp:nvSpPr>
      <dsp:spPr>
        <a:xfrm rot="16200000">
          <a:off x="2324" y="1530"/>
          <a:ext cx="3393281" cy="3393281"/>
        </a:xfrm>
        <a:prstGeom prst="down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b="0" kern="1200" smtClean="0">
              <a:latin typeface="黑体" panose="02010609060101010101" pitchFamily="49" charset="-122"/>
              <a:ea typeface="黑体" panose="02010609060101010101" pitchFamily="49" charset="-122"/>
            </a:rPr>
            <a:t>一定时期内有条件、有能力解决的</a:t>
          </a:r>
          <a:endParaRPr lang="zh-CN" altLang="en-US" sz="2400" b="0" kern="1200">
            <a:latin typeface="黑体" panose="02010609060101010101" pitchFamily="49" charset="-122"/>
            <a:ea typeface="黑体" panose="02010609060101010101" pitchFamily="49" charset="-122"/>
          </a:endParaRPr>
        </a:p>
      </dsp:txBody>
      <dsp:txXfrm rot="5400000">
        <a:off x="2324" y="849850"/>
        <a:ext cx="2799457" cy="1696641"/>
      </dsp:txXfrm>
    </dsp:sp>
    <dsp:sp modelId="{16228972-1E27-42F0-A9C7-7FA3CFA31247}">
      <dsp:nvSpPr>
        <dsp:cNvPr id="0" name=""/>
        <dsp:cNvSpPr/>
      </dsp:nvSpPr>
      <dsp:spPr>
        <a:xfrm rot="5400000">
          <a:off x="4732394" y="3"/>
          <a:ext cx="3393281" cy="3396335"/>
        </a:xfrm>
        <a:prstGeom prst="downArrow">
          <a:avLst>
            <a:gd name="adj1" fmla="val 50000"/>
            <a:gd name="adj2" fmla="val 3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b="0" kern="1200" smtClean="0">
              <a:latin typeface="黑体" panose="02010609060101010101" pitchFamily="49" charset="-122"/>
              <a:ea typeface="黑体" panose="02010609060101010101" pitchFamily="49" charset="-122"/>
            </a:rPr>
            <a:t>一定时期内暂无条件和能力解决的</a:t>
          </a:r>
          <a:endParaRPr lang="en-US" altLang="zh-CN" sz="2400" b="0" kern="1200" dirty="0" smtClean="0">
            <a:latin typeface="黑体" panose="02010609060101010101" pitchFamily="49" charset="-122"/>
            <a:ea typeface="黑体" panose="02010609060101010101" pitchFamily="49" charset="-122"/>
          </a:endParaRPr>
        </a:p>
      </dsp:txBody>
      <dsp:txXfrm rot="-5400000">
        <a:off x="5324691" y="849850"/>
        <a:ext cx="2802511" cy="16966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C8359-FDEC-4B55-9403-6E32581DAF3D}">
      <dsp:nvSpPr>
        <dsp:cNvPr id="0" name=""/>
        <dsp:cNvSpPr/>
      </dsp:nvSpPr>
      <dsp:spPr>
        <a:xfrm>
          <a:off x="4315484" y="1932830"/>
          <a:ext cx="1378218" cy="137821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社会性（公共</a:t>
          </a:r>
          <a:r>
            <a:rPr lang="zh-CN" altLang="en-US" sz="2400" kern="1200" dirty="0" smtClean="0"/>
            <a:t>性）</a:t>
          </a:r>
          <a:endParaRPr lang="zh-CN" altLang="en-US" sz="2400" kern="1200" dirty="0"/>
        </a:p>
      </dsp:txBody>
      <dsp:txXfrm>
        <a:off x="4517319" y="2134665"/>
        <a:ext cx="974548" cy="974548"/>
      </dsp:txXfrm>
    </dsp:sp>
    <dsp:sp modelId="{28E597D1-FBA7-4680-AAE4-AB1074FF3CD8}">
      <dsp:nvSpPr>
        <dsp:cNvPr id="0" name=""/>
        <dsp:cNvSpPr/>
      </dsp:nvSpPr>
      <dsp:spPr>
        <a:xfrm rot="16200000">
          <a:off x="4858275" y="1430744"/>
          <a:ext cx="292635" cy="4685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4902170" y="1568358"/>
        <a:ext cx="204845" cy="281156"/>
      </dsp:txXfrm>
    </dsp:sp>
    <dsp:sp modelId="{136A3533-6C5D-478B-B415-063FF322C693}">
      <dsp:nvSpPr>
        <dsp:cNvPr id="0" name=""/>
        <dsp:cNvSpPr/>
      </dsp:nvSpPr>
      <dsp:spPr>
        <a:xfrm>
          <a:off x="4315484" y="2470"/>
          <a:ext cx="1378218" cy="137821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起源</a:t>
          </a:r>
          <a:endParaRPr lang="zh-CN" altLang="en-US" sz="2000" kern="1200" dirty="0"/>
        </a:p>
      </dsp:txBody>
      <dsp:txXfrm>
        <a:off x="4517319" y="204305"/>
        <a:ext cx="974548" cy="974548"/>
      </dsp:txXfrm>
    </dsp:sp>
    <dsp:sp modelId="{93AF0F7E-8475-43D6-B631-7CDEF65DD163}">
      <dsp:nvSpPr>
        <dsp:cNvPr id="0" name=""/>
        <dsp:cNvSpPr/>
      </dsp:nvSpPr>
      <dsp:spPr>
        <a:xfrm rot="20520000">
          <a:off x="5768339" y="2091944"/>
          <a:ext cx="292635" cy="4685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5770487" y="2199227"/>
        <a:ext cx="204845" cy="281156"/>
      </dsp:txXfrm>
    </dsp:sp>
    <dsp:sp modelId="{2165C63E-E676-4E5C-B154-FCFFE1078C9F}">
      <dsp:nvSpPr>
        <dsp:cNvPr id="0" name=""/>
        <dsp:cNvSpPr/>
      </dsp:nvSpPr>
      <dsp:spPr>
        <a:xfrm>
          <a:off x="6151366" y="1336316"/>
          <a:ext cx="1378218" cy="137821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内容和表现形式</a:t>
          </a:r>
          <a:endParaRPr lang="zh-CN" altLang="en-US" sz="2000" kern="1200" dirty="0"/>
        </a:p>
      </dsp:txBody>
      <dsp:txXfrm>
        <a:off x="6353201" y="1538151"/>
        <a:ext cx="974548" cy="974548"/>
      </dsp:txXfrm>
    </dsp:sp>
    <dsp:sp modelId="{D256627B-61A3-49D9-B545-2A511703BADC}">
      <dsp:nvSpPr>
        <dsp:cNvPr id="0" name=""/>
        <dsp:cNvSpPr/>
      </dsp:nvSpPr>
      <dsp:spPr>
        <a:xfrm rot="3240000">
          <a:off x="5420726" y="3161789"/>
          <a:ext cx="292635" cy="4685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5438820" y="3219996"/>
        <a:ext cx="204845" cy="281156"/>
      </dsp:txXfrm>
    </dsp:sp>
    <dsp:sp modelId="{108DD54B-4CB3-4CF2-8C64-32FB32A49B00}">
      <dsp:nvSpPr>
        <dsp:cNvPr id="0" name=""/>
        <dsp:cNvSpPr/>
      </dsp:nvSpPr>
      <dsp:spPr>
        <a:xfrm>
          <a:off x="5450121" y="3494524"/>
          <a:ext cx="1378218" cy="137821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后果</a:t>
          </a:r>
          <a:endParaRPr lang="zh-CN" altLang="en-US" sz="2000" kern="1200" dirty="0"/>
        </a:p>
      </dsp:txBody>
      <dsp:txXfrm>
        <a:off x="5651956" y="3696359"/>
        <a:ext cx="974548" cy="974548"/>
      </dsp:txXfrm>
    </dsp:sp>
    <dsp:sp modelId="{F63D5740-777F-4F36-8115-1FF2DA52B252}">
      <dsp:nvSpPr>
        <dsp:cNvPr id="0" name=""/>
        <dsp:cNvSpPr/>
      </dsp:nvSpPr>
      <dsp:spPr>
        <a:xfrm rot="7560000">
          <a:off x="4295825" y="3161789"/>
          <a:ext cx="292635" cy="4685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10800000">
        <a:off x="4365521" y="3219996"/>
        <a:ext cx="204845" cy="281156"/>
      </dsp:txXfrm>
    </dsp:sp>
    <dsp:sp modelId="{501AC117-A45A-40DB-B415-F8E1682CE795}">
      <dsp:nvSpPr>
        <dsp:cNvPr id="0" name=""/>
        <dsp:cNvSpPr/>
      </dsp:nvSpPr>
      <dsp:spPr>
        <a:xfrm>
          <a:off x="3180847" y="3494524"/>
          <a:ext cx="1378218" cy="137821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责任</a:t>
          </a:r>
          <a:endParaRPr lang="zh-CN" altLang="en-US" sz="2000" kern="1200" dirty="0"/>
        </a:p>
      </dsp:txBody>
      <dsp:txXfrm>
        <a:off x="3382682" y="3696359"/>
        <a:ext cx="974548" cy="974548"/>
      </dsp:txXfrm>
    </dsp:sp>
    <dsp:sp modelId="{250F9677-FCD0-49E3-B5C1-69C6DFEE5412}">
      <dsp:nvSpPr>
        <dsp:cNvPr id="0" name=""/>
        <dsp:cNvSpPr/>
      </dsp:nvSpPr>
      <dsp:spPr>
        <a:xfrm rot="11880000">
          <a:off x="3948211" y="2091944"/>
          <a:ext cx="292635" cy="4685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10800000">
        <a:off x="4033853" y="2199227"/>
        <a:ext cx="204845" cy="281156"/>
      </dsp:txXfrm>
    </dsp:sp>
    <dsp:sp modelId="{8A0B1EA6-D5DD-4037-9AA9-1E5894E328BB}">
      <dsp:nvSpPr>
        <dsp:cNvPr id="0" name=""/>
        <dsp:cNvSpPr/>
      </dsp:nvSpPr>
      <dsp:spPr>
        <a:xfrm>
          <a:off x="2479602" y="1336316"/>
          <a:ext cx="1378218" cy="137821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解决</a:t>
          </a:r>
          <a:endParaRPr lang="zh-CN" altLang="en-US" sz="2000" kern="1200" dirty="0"/>
        </a:p>
      </dsp:txBody>
      <dsp:txXfrm>
        <a:off x="2681437" y="1538151"/>
        <a:ext cx="974548" cy="9745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19831-90F0-4D07-B78A-9E4D9EC964D9}">
      <dsp:nvSpPr>
        <dsp:cNvPr id="0" name=""/>
        <dsp:cNvSpPr/>
      </dsp:nvSpPr>
      <dsp:spPr>
        <a:xfrm>
          <a:off x="1319294" y="0"/>
          <a:ext cx="1631507" cy="163175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2F6D89-E37D-4720-B6CE-AD2AD67A8C62}">
      <dsp:nvSpPr>
        <dsp:cNvPr id="0" name=""/>
        <dsp:cNvSpPr/>
      </dsp:nvSpPr>
      <dsp:spPr>
        <a:xfrm>
          <a:off x="1679911" y="589113"/>
          <a:ext cx="906597" cy="453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solidFill>
                <a:srgbClr val="FF0000"/>
              </a:solidFill>
            </a:rPr>
            <a:t>个人烦恼</a:t>
          </a:r>
          <a:endParaRPr lang="zh-CN" altLang="en-US" sz="1700" kern="1200" dirty="0">
            <a:solidFill>
              <a:srgbClr val="FF0000"/>
            </a:solidFill>
          </a:endParaRPr>
        </a:p>
      </dsp:txBody>
      <dsp:txXfrm>
        <a:off x="1679911" y="589113"/>
        <a:ext cx="906597" cy="453190"/>
      </dsp:txXfrm>
    </dsp:sp>
    <dsp:sp modelId="{5B003C21-96E1-445B-937E-603D42C7CA23}">
      <dsp:nvSpPr>
        <dsp:cNvPr id="0" name=""/>
        <dsp:cNvSpPr/>
      </dsp:nvSpPr>
      <dsp:spPr>
        <a:xfrm>
          <a:off x="866149" y="937564"/>
          <a:ext cx="1631507" cy="1631755"/>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A51B53-22D0-4D4A-8C75-7BEA3B938A6B}">
      <dsp:nvSpPr>
        <dsp:cNvPr id="0" name=""/>
        <dsp:cNvSpPr/>
      </dsp:nvSpPr>
      <dsp:spPr>
        <a:xfrm>
          <a:off x="1391121" y="1506636"/>
          <a:ext cx="906597" cy="453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bg2">
                  <a:lumMod val="10000"/>
                </a:schemeClr>
              </a:solidFill>
            </a:rPr>
            <a:t>关系？</a:t>
          </a:r>
          <a:endParaRPr lang="zh-CN" altLang="en-US" sz="3200" kern="1200" dirty="0">
            <a:solidFill>
              <a:schemeClr val="bg2">
                <a:lumMod val="10000"/>
              </a:schemeClr>
            </a:solidFill>
          </a:endParaRPr>
        </a:p>
      </dsp:txBody>
      <dsp:txXfrm>
        <a:off x="1391121" y="1506636"/>
        <a:ext cx="906597" cy="453190"/>
      </dsp:txXfrm>
    </dsp:sp>
    <dsp:sp modelId="{A0AD1C30-B210-42F0-8489-1E784AA46F82}">
      <dsp:nvSpPr>
        <dsp:cNvPr id="0" name=""/>
        <dsp:cNvSpPr/>
      </dsp:nvSpPr>
      <dsp:spPr>
        <a:xfrm>
          <a:off x="1435415" y="1987325"/>
          <a:ext cx="1401717" cy="1402279"/>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0D17E-5AFE-477E-9687-E61F6AB5C222}">
      <dsp:nvSpPr>
        <dsp:cNvPr id="0" name=""/>
        <dsp:cNvSpPr/>
      </dsp:nvSpPr>
      <dsp:spPr>
        <a:xfrm>
          <a:off x="1682056" y="2476445"/>
          <a:ext cx="906597" cy="453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smtClean="0">
              <a:solidFill>
                <a:srgbClr val="FF0000"/>
              </a:solidFill>
            </a:rPr>
            <a:t>公共问题</a:t>
          </a:r>
          <a:endParaRPr lang="zh-CN" altLang="en-US" sz="1700" kern="1200" dirty="0">
            <a:solidFill>
              <a:srgbClr val="FF0000"/>
            </a:solidFill>
          </a:endParaRPr>
        </a:p>
      </dsp:txBody>
      <dsp:txXfrm>
        <a:off x="1682056" y="2476445"/>
        <a:ext cx="906597" cy="453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08888-BFF1-41AC-B184-2BE4A943B9C7}">
      <dsp:nvSpPr>
        <dsp:cNvPr id="0" name=""/>
        <dsp:cNvSpPr/>
      </dsp:nvSpPr>
      <dsp:spPr>
        <a:xfrm>
          <a:off x="5048314" y="2411792"/>
          <a:ext cx="4188134" cy="498292"/>
        </a:xfrm>
        <a:custGeom>
          <a:avLst/>
          <a:gdLst/>
          <a:ahLst/>
          <a:cxnLst/>
          <a:rect l="0" t="0" r="0" b="0"/>
          <a:pathLst>
            <a:path>
              <a:moveTo>
                <a:pt x="0" y="0"/>
              </a:moveTo>
              <a:lnTo>
                <a:pt x="0" y="339572"/>
              </a:lnTo>
              <a:lnTo>
                <a:pt x="4188134" y="339572"/>
              </a:lnTo>
              <a:lnTo>
                <a:pt x="4188134" y="498292"/>
              </a:lnTo>
            </a:path>
          </a:pathLst>
        </a:custGeom>
        <a:noFill/>
        <a:ln w="1587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D2517-FED0-4D3B-82CF-76A895CB4CD6}">
      <dsp:nvSpPr>
        <dsp:cNvPr id="0" name=""/>
        <dsp:cNvSpPr/>
      </dsp:nvSpPr>
      <dsp:spPr>
        <a:xfrm>
          <a:off x="5048314" y="2411792"/>
          <a:ext cx="2094067" cy="498292"/>
        </a:xfrm>
        <a:custGeom>
          <a:avLst/>
          <a:gdLst/>
          <a:ahLst/>
          <a:cxnLst/>
          <a:rect l="0" t="0" r="0" b="0"/>
          <a:pathLst>
            <a:path>
              <a:moveTo>
                <a:pt x="0" y="0"/>
              </a:moveTo>
              <a:lnTo>
                <a:pt x="0" y="339572"/>
              </a:lnTo>
              <a:lnTo>
                <a:pt x="2094067" y="339572"/>
              </a:lnTo>
              <a:lnTo>
                <a:pt x="2094067" y="498292"/>
              </a:lnTo>
            </a:path>
          </a:pathLst>
        </a:custGeom>
        <a:noFill/>
        <a:ln w="1587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76547D-89C3-44C8-AD74-72A6F69C9E7A}">
      <dsp:nvSpPr>
        <dsp:cNvPr id="0" name=""/>
        <dsp:cNvSpPr/>
      </dsp:nvSpPr>
      <dsp:spPr>
        <a:xfrm>
          <a:off x="5002594" y="2411792"/>
          <a:ext cx="91440" cy="498292"/>
        </a:xfrm>
        <a:custGeom>
          <a:avLst/>
          <a:gdLst/>
          <a:ahLst/>
          <a:cxnLst/>
          <a:rect l="0" t="0" r="0" b="0"/>
          <a:pathLst>
            <a:path>
              <a:moveTo>
                <a:pt x="45720" y="0"/>
              </a:moveTo>
              <a:lnTo>
                <a:pt x="45720" y="498292"/>
              </a:lnTo>
            </a:path>
          </a:pathLst>
        </a:custGeom>
        <a:noFill/>
        <a:ln w="1587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28EC83-E509-41D0-B832-869183748606}">
      <dsp:nvSpPr>
        <dsp:cNvPr id="0" name=""/>
        <dsp:cNvSpPr/>
      </dsp:nvSpPr>
      <dsp:spPr>
        <a:xfrm>
          <a:off x="2954247" y="2411792"/>
          <a:ext cx="2094067" cy="498292"/>
        </a:xfrm>
        <a:custGeom>
          <a:avLst/>
          <a:gdLst/>
          <a:ahLst/>
          <a:cxnLst/>
          <a:rect l="0" t="0" r="0" b="0"/>
          <a:pathLst>
            <a:path>
              <a:moveTo>
                <a:pt x="2094067" y="0"/>
              </a:moveTo>
              <a:lnTo>
                <a:pt x="2094067" y="339572"/>
              </a:lnTo>
              <a:lnTo>
                <a:pt x="0" y="339572"/>
              </a:lnTo>
              <a:lnTo>
                <a:pt x="0" y="498292"/>
              </a:lnTo>
            </a:path>
          </a:pathLst>
        </a:custGeom>
        <a:noFill/>
        <a:ln w="1587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843C0-3205-43FE-BA64-E12A1732F424}">
      <dsp:nvSpPr>
        <dsp:cNvPr id="0" name=""/>
        <dsp:cNvSpPr/>
      </dsp:nvSpPr>
      <dsp:spPr>
        <a:xfrm>
          <a:off x="860179" y="2411792"/>
          <a:ext cx="4188134" cy="498292"/>
        </a:xfrm>
        <a:custGeom>
          <a:avLst/>
          <a:gdLst/>
          <a:ahLst/>
          <a:cxnLst/>
          <a:rect l="0" t="0" r="0" b="0"/>
          <a:pathLst>
            <a:path>
              <a:moveTo>
                <a:pt x="4188134" y="0"/>
              </a:moveTo>
              <a:lnTo>
                <a:pt x="4188134" y="339572"/>
              </a:lnTo>
              <a:lnTo>
                <a:pt x="0" y="339572"/>
              </a:lnTo>
              <a:lnTo>
                <a:pt x="0" y="498292"/>
              </a:lnTo>
            </a:path>
          </a:pathLst>
        </a:custGeom>
        <a:noFill/>
        <a:ln w="1587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024B9F-2C84-4BF5-BF53-A5952DD5B944}">
      <dsp:nvSpPr>
        <dsp:cNvPr id="0" name=""/>
        <dsp:cNvSpPr/>
      </dsp:nvSpPr>
      <dsp:spPr>
        <a:xfrm>
          <a:off x="1988508" y="1323829"/>
          <a:ext cx="6119612" cy="1087963"/>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35763-8F08-4ED9-B9B8-0A26EF2F18C0}">
      <dsp:nvSpPr>
        <dsp:cNvPr id="0" name=""/>
        <dsp:cNvSpPr/>
      </dsp:nvSpPr>
      <dsp:spPr>
        <a:xfrm>
          <a:off x="2178877" y="1504680"/>
          <a:ext cx="6119612" cy="1087963"/>
        </a:xfrm>
        <a:prstGeom prst="roundRect">
          <a:avLst>
            <a:gd name="adj" fmla="val 10000"/>
          </a:avLst>
        </a:prstGeom>
        <a:solidFill>
          <a:schemeClr val="accent3">
            <a:alpha val="90000"/>
            <a:tint val="4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黑体" panose="02010609060101010101" pitchFamily="49" charset="-122"/>
              <a:ea typeface="黑体" panose="02010609060101010101" pitchFamily="49" charset="-122"/>
            </a:rPr>
            <a:t>第二节 社会问题的特征</a:t>
          </a:r>
          <a:endParaRPr lang="zh-CN" altLang="en-US" sz="3600" kern="1200" dirty="0">
            <a:latin typeface="黑体" panose="02010609060101010101" pitchFamily="49" charset="-122"/>
            <a:ea typeface="黑体" panose="02010609060101010101" pitchFamily="49" charset="-122"/>
          </a:endParaRPr>
        </a:p>
      </dsp:txBody>
      <dsp:txXfrm>
        <a:off x="2210742" y="1536545"/>
        <a:ext cx="6055882" cy="1024233"/>
      </dsp:txXfrm>
    </dsp:sp>
    <dsp:sp modelId="{5176DFFA-D717-4762-8A3B-F6B9F4EC16B3}">
      <dsp:nvSpPr>
        <dsp:cNvPr id="0" name=""/>
        <dsp:cNvSpPr/>
      </dsp:nvSpPr>
      <dsp:spPr>
        <a:xfrm>
          <a:off x="3516" y="2910085"/>
          <a:ext cx="1713327" cy="1087963"/>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981D01-6DDF-47B8-AE9E-B10F6C3400A6}">
      <dsp:nvSpPr>
        <dsp:cNvPr id="0" name=""/>
        <dsp:cNvSpPr/>
      </dsp:nvSpPr>
      <dsp:spPr>
        <a:xfrm>
          <a:off x="193885" y="3090936"/>
          <a:ext cx="1713327" cy="1087963"/>
        </a:xfrm>
        <a:prstGeom prst="roundRect">
          <a:avLst>
            <a:gd name="adj" fmla="val 10000"/>
          </a:avLst>
        </a:prstGeom>
        <a:solidFill>
          <a:schemeClr val="accent3">
            <a:alpha val="90000"/>
            <a:tint val="4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黑体" panose="02010609060101010101" pitchFamily="49" charset="-122"/>
              <a:ea typeface="黑体" panose="02010609060101010101" pitchFamily="49" charset="-122"/>
            </a:rPr>
            <a:t>普遍性</a:t>
          </a:r>
          <a:endParaRPr lang="zh-CN" altLang="en-US" sz="3200" kern="1200" dirty="0">
            <a:latin typeface="黑体" panose="02010609060101010101" pitchFamily="49" charset="-122"/>
            <a:ea typeface="黑体" panose="02010609060101010101" pitchFamily="49" charset="-122"/>
          </a:endParaRPr>
        </a:p>
      </dsp:txBody>
      <dsp:txXfrm>
        <a:off x="225750" y="3122801"/>
        <a:ext cx="1649597" cy="1024233"/>
      </dsp:txXfrm>
    </dsp:sp>
    <dsp:sp modelId="{5B7C6853-3E28-4124-A789-726D2C8B303B}">
      <dsp:nvSpPr>
        <dsp:cNvPr id="0" name=""/>
        <dsp:cNvSpPr/>
      </dsp:nvSpPr>
      <dsp:spPr>
        <a:xfrm>
          <a:off x="2097583" y="2910085"/>
          <a:ext cx="1713327" cy="1087963"/>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46A87F-D89B-4E09-821A-F462A23AE22F}">
      <dsp:nvSpPr>
        <dsp:cNvPr id="0" name=""/>
        <dsp:cNvSpPr/>
      </dsp:nvSpPr>
      <dsp:spPr>
        <a:xfrm>
          <a:off x="2287953" y="3090936"/>
          <a:ext cx="1713327" cy="1087963"/>
        </a:xfrm>
        <a:prstGeom prst="roundRect">
          <a:avLst>
            <a:gd name="adj" fmla="val 10000"/>
          </a:avLst>
        </a:prstGeom>
        <a:solidFill>
          <a:schemeClr val="accent3">
            <a:alpha val="90000"/>
            <a:tint val="4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黑体" panose="02010609060101010101" pitchFamily="49" charset="-122"/>
              <a:ea typeface="黑体" panose="02010609060101010101" pitchFamily="49" charset="-122"/>
            </a:rPr>
            <a:t>复杂性</a:t>
          </a:r>
          <a:endParaRPr lang="zh-CN" altLang="en-US" sz="3200" kern="1200" dirty="0">
            <a:latin typeface="黑体" panose="02010609060101010101" pitchFamily="49" charset="-122"/>
            <a:ea typeface="黑体" panose="02010609060101010101" pitchFamily="49" charset="-122"/>
          </a:endParaRPr>
        </a:p>
      </dsp:txBody>
      <dsp:txXfrm>
        <a:off x="2319818" y="3122801"/>
        <a:ext cx="1649597" cy="1024233"/>
      </dsp:txXfrm>
    </dsp:sp>
    <dsp:sp modelId="{EED67C75-8D23-4EC1-921F-E88921DE00CE}">
      <dsp:nvSpPr>
        <dsp:cNvPr id="0" name=""/>
        <dsp:cNvSpPr/>
      </dsp:nvSpPr>
      <dsp:spPr>
        <a:xfrm>
          <a:off x="4191650" y="2910085"/>
          <a:ext cx="1713327" cy="1087963"/>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EFD3F7-502D-42B6-92B6-DDB0425CB3AE}">
      <dsp:nvSpPr>
        <dsp:cNvPr id="0" name=""/>
        <dsp:cNvSpPr/>
      </dsp:nvSpPr>
      <dsp:spPr>
        <a:xfrm>
          <a:off x="4382020" y="3090936"/>
          <a:ext cx="1713327" cy="1087963"/>
        </a:xfrm>
        <a:prstGeom prst="roundRect">
          <a:avLst>
            <a:gd name="adj" fmla="val 10000"/>
          </a:avLst>
        </a:prstGeom>
        <a:solidFill>
          <a:schemeClr val="accent3">
            <a:alpha val="90000"/>
            <a:tint val="4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黑体" panose="02010609060101010101" pitchFamily="49" charset="-122"/>
              <a:ea typeface="黑体" panose="02010609060101010101" pitchFamily="49" charset="-122"/>
            </a:rPr>
            <a:t>持久性</a:t>
          </a:r>
          <a:endParaRPr lang="zh-CN" altLang="en-US" sz="3200" kern="1200" dirty="0">
            <a:latin typeface="黑体" panose="02010609060101010101" pitchFamily="49" charset="-122"/>
            <a:ea typeface="黑体" panose="02010609060101010101" pitchFamily="49" charset="-122"/>
          </a:endParaRPr>
        </a:p>
      </dsp:txBody>
      <dsp:txXfrm>
        <a:off x="4413885" y="3122801"/>
        <a:ext cx="1649597" cy="1024233"/>
      </dsp:txXfrm>
    </dsp:sp>
    <dsp:sp modelId="{B2253EC0-191F-400B-8EDC-347F9736375D}">
      <dsp:nvSpPr>
        <dsp:cNvPr id="0" name=""/>
        <dsp:cNvSpPr/>
      </dsp:nvSpPr>
      <dsp:spPr>
        <a:xfrm>
          <a:off x="6285718" y="2910085"/>
          <a:ext cx="1713327" cy="1087963"/>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6B90EA-8BFF-4841-AA6D-81432A4B92E6}">
      <dsp:nvSpPr>
        <dsp:cNvPr id="0" name=""/>
        <dsp:cNvSpPr/>
      </dsp:nvSpPr>
      <dsp:spPr>
        <a:xfrm>
          <a:off x="6476087" y="3090936"/>
          <a:ext cx="1713327" cy="1087963"/>
        </a:xfrm>
        <a:prstGeom prst="roundRect">
          <a:avLst>
            <a:gd name="adj" fmla="val 10000"/>
          </a:avLst>
        </a:prstGeom>
        <a:solidFill>
          <a:schemeClr val="accent3">
            <a:alpha val="90000"/>
            <a:tint val="4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黑体" panose="02010609060101010101" pitchFamily="49" charset="-122"/>
              <a:ea typeface="黑体" panose="02010609060101010101" pitchFamily="49" charset="-122"/>
            </a:rPr>
            <a:t>历史性</a:t>
          </a:r>
          <a:endParaRPr lang="zh-CN" altLang="en-US" sz="3200" kern="1200" dirty="0">
            <a:latin typeface="黑体" panose="02010609060101010101" pitchFamily="49" charset="-122"/>
            <a:ea typeface="黑体" panose="02010609060101010101" pitchFamily="49" charset="-122"/>
          </a:endParaRPr>
        </a:p>
      </dsp:txBody>
      <dsp:txXfrm>
        <a:off x="6507952" y="3122801"/>
        <a:ext cx="1649597" cy="1024233"/>
      </dsp:txXfrm>
    </dsp:sp>
    <dsp:sp modelId="{9C4AD3F3-2C1D-47C4-95B5-19926121D7D8}">
      <dsp:nvSpPr>
        <dsp:cNvPr id="0" name=""/>
        <dsp:cNvSpPr/>
      </dsp:nvSpPr>
      <dsp:spPr>
        <a:xfrm>
          <a:off x="8379785" y="2910085"/>
          <a:ext cx="1713327" cy="1087963"/>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05A1B6-7B84-43B9-A898-BC8251CFEB36}">
      <dsp:nvSpPr>
        <dsp:cNvPr id="0" name=""/>
        <dsp:cNvSpPr/>
      </dsp:nvSpPr>
      <dsp:spPr>
        <a:xfrm>
          <a:off x="8570155" y="3090936"/>
          <a:ext cx="1713327" cy="1087963"/>
        </a:xfrm>
        <a:prstGeom prst="roundRect">
          <a:avLst>
            <a:gd name="adj" fmla="val 10000"/>
          </a:avLst>
        </a:prstGeom>
        <a:solidFill>
          <a:schemeClr val="accent3">
            <a:alpha val="90000"/>
            <a:tint val="4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黑体" panose="02010609060101010101" pitchFamily="49" charset="-122"/>
              <a:ea typeface="黑体" panose="02010609060101010101" pitchFamily="49" charset="-122"/>
            </a:rPr>
            <a:t>变异性</a:t>
          </a:r>
          <a:endParaRPr lang="zh-CN" altLang="en-US" sz="3200" kern="1200" dirty="0">
            <a:latin typeface="黑体" panose="02010609060101010101" pitchFamily="49" charset="-122"/>
            <a:ea typeface="黑体" panose="02010609060101010101" pitchFamily="49" charset="-122"/>
          </a:endParaRPr>
        </a:p>
      </dsp:txBody>
      <dsp:txXfrm>
        <a:off x="8602020" y="3122801"/>
        <a:ext cx="1649597" cy="10242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2A4D5-EC9D-4EC0-956D-2B5FEC306041}">
      <dsp:nvSpPr>
        <dsp:cNvPr id="0" name=""/>
        <dsp:cNvSpPr/>
      </dsp:nvSpPr>
      <dsp:spPr>
        <a:xfrm>
          <a:off x="3076" y="134749"/>
          <a:ext cx="2999992" cy="662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zh-CN" altLang="en-US" sz="2300" kern="1200" dirty="0" smtClean="0"/>
            <a:t>社会问题的对象</a:t>
          </a:r>
          <a:endParaRPr lang="zh-CN" altLang="en-US" sz="2300" kern="1200" dirty="0"/>
        </a:p>
      </dsp:txBody>
      <dsp:txXfrm>
        <a:off x="3076" y="134749"/>
        <a:ext cx="2999992" cy="662400"/>
      </dsp:txXfrm>
    </dsp:sp>
    <dsp:sp modelId="{95176766-FE69-4B37-9C9F-31034433E8E5}">
      <dsp:nvSpPr>
        <dsp:cNvPr id="0" name=""/>
        <dsp:cNvSpPr/>
      </dsp:nvSpPr>
      <dsp:spPr>
        <a:xfrm>
          <a:off x="3076" y="797149"/>
          <a:ext cx="2999992" cy="239912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smtClean="0"/>
            <a:t>社会问题所表现出的社会失调是一个相当普遍或关系到大多数人的现象，而不是个别或个体现象。</a:t>
          </a:r>
          <a:endParaRPr lang="zh-CN" altLang="en-US" sz="2300" kern="1200" dirty="0"/>
        </a:p>
      </dsp:txBody>
      <dsp:txXfrm>
        <a:off x="3076" y="797149"/>
        <a:ext cx="2999992" cy="2399129"/>
      </dsp:txXfrm>
    </dsp:sp>
    <dsp:sp modelId="{4A035610-9F3B-4DE4-B33A-A0D4ED03E084}">
      <dsp:nvSpPr>
        <dsp:cNvPr id="0" name=""/>
        <dsp:cNvSpPr/>
      </dsp:nvSpPr>
      <dsp:spPr>
        <a:xfrm>
          <a:off x="3423067" y="134749"/>
          <a:ext cx="2999992" cy="662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zh-CN" altLang="en-US" sz="2300" kern="1200" dirty="0" smtClean="0"/>
            <a:t>社会问题的影响</a:t>
          </a:r>
          <a:endParaRPr lang="zh-CN" altLang="en-US" sz="2300" kern="1200" dirty="0"/>
        </a:p>
      </dsp:txBody>
      <dsp:txXfrm>
        <a:off x="3423067" y="134749"/>
        <a:ext cx="2999992" cy="662400"/>
      </dsp:txXfrm>
    </dsp:sp>
    <dsp:sp modelId="{4A9DCF89-EC96-4242-AEDD-BB70972C3C46}">
      <dsp:nvSpPr>
        <dsp:cNvPr id="0" name=""/>
        <dsp:cNvSpPr/>
      </dsp:nvSpPr>
      <dsp:spPr>
        <a:xfrm>
          <a:off x="3423067" y="797149"/>
          <a:ext cx="2999992" cy="239912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smtClean="0"/>
            <a:t>社会问题对社会机能、社会生活以及社会各方面的影响是普遍的，而不是只影响个别人或少数人的现象。</a:t>
          </a:r>
          <a:endParaRPr lang="zh-CN" altLang="en-US" sz="2300" kern="1200" dirty="0"/>
        </a:p>
      </dsp:txBody>
      <dsp:txXfrm>
        <a:off x="3423067" y="797149"/>
        <a:ext cx="2999992" cy="2399129"/>
      </dsp:txXfrm>
    </dsp:sp>
    <dsp:sp modelId="{78633076-AD9E-4C55-AF15-622D6A339935}">
      <dsp:nvSpPr>
        <dsp:cNvPr id="0" name=""/>
        <dsp:cNvSpPr/>
      </dsp:nvSpPr>
      <dsp:spPr>
        <a:xfrm>
          <a:off x="6843058" y="134749"/>
          <a:ext cx="2999992" cy="662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zh-CN" altLang="en-US" sz="2300" kern="1200" dirty="0" smtClean="0"/>
            <a:t>社会问题解决的期望</a:t>
          </a:r>
          <a:endParaRPr lang="zh-CN" altLang="en-US" sz="2300" kern="1200" dirty="0"/>
        </a:p>
      </dsp:txBody>
      <dsp:txXfrm>
        <a:off x="6843058" y="134749"/>
        <a:ext cx="2999992" cy="662400"/>
      </dsp:txXfrm>
    </dsp:sp>
    <dsp:sp modelId="{A3B73CC4-14DF-45FE-9F05-2CF03B37FD3C}">
      <dsp:nvSpPr>
        <dsp:cNvPr id="0" name=""/>
        <dsp:cNvSpPr/>
      </dsp:nvSpPr>
      <dsp:spPr>
        <a:xfrm>
          <a:off x="6843058" y="797149"/>
          <a:ext cx="2999992" cy="239912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smtClean="0"/>
            <a:t>人们对社会失调的社会关注，乃至对其予以消除或解决的社会期望也是普遍的。</a:t>
          </a:r>
          <a:endParaRPr lang="zh-CN" altLang="en-US" sz="2300" kern="1200" dirty="0"/>
        </a:p>
      </dsp:txBody>
      <dsp:txXfrm>
        <a:off x="6843058" y="797149"/>
        <a:ext cx="2999992" cy="23991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9AA81-7440-4ACD-921A-3205608B7311}">
      <dsp:nvSpPr>
        <dsp:cNvPr id="0" name=""/>
        <dsp:cNvSpPr/>
      </dsp:nvSpPr>
      <dsp:spPr>
        <a:xfrm rot="16200000">
          <a:off x="713127" y="-713127"/>
          <a:ext cx="1765867" cy="3192121"/>
        </a:xfrm>
        <a:prstGeom prst="round1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产生</a:t>
          </a:r>
          <a:endParaRPr lang="zh-CN" altLang="en-US" sz="2400" kern="1200" dirty="0"/>
        </a:p>
      </dsp:txBody>
      <dsp:txXfrm rot="5400000">
        <a:off x="0" y="0"/>
        <a:ext cx="3192121" cy="1324400"/>
      </dsp:txXfrm>
    </dsp:sp>
    <dsp:sp modelId="{AFF7C5D5-2250-4EA7-866E-0F69C7190B88}">
      <dsp:nvSpPr>
        <dsp:cNvPr id="0" name=""/>
        <dsp:cNvSpPr/>
      </dsp:nvSpPr>
      <dsp:spPr>
        <a:xfrm>
          <a:off x="3192121" y="0"/>
          <a:ext cx="3192121" cy="1765867"/>
        </a:xfrm>
        <a:prstGeom prst="round1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内容和形式</a:t>
          </a:r>
          <a:endParaRPr lang="zh-CN" altLang="en-US" sz="2400" kern="1200" dirty="0"/>
        </a:p>
      </dsp:txBody>
      <dsp:txXfrm>
        <a:off x="3192121" y="0"/>
        <a:ext cx="3192121" cy="1324400"/>
      </dsp:txXfrm>
    </dsp:sp>
    <dsp:sp modelId="{24A21918-F455-4DD0-B1FA-81033DC8C526}">
      <dsp:nvSpPr>
        <dsp:cNvPr id="0" name=""/>
        <dsp:cNvSpPr/>
      </dsp:nvSpPr>
      <dsp:spPr>
        <a:xfrm rot="10800000">
          <a:off x="0" y="1765867"/>
          <a:ext cx="3192121" cy="1765867"/>
        </a:xfrm>
        <a:prstGeom prst="round1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解决</a:t>
          </a:r>
          <a:endParaRPr lang="zh-CN" altLang="en-US" sz="2400" kern="1200" dirty="0"/>
        </a:p>
      </dsp:txBody>
      <dsp:txXfrm rot="10800000">
        <a:off x="0" y="2207333"/>
        <a:ext cx="3192121" cy="1324400"/>
      </dsp:txXfrm>
    </dsp:sp>
    <dsp:sp modelId="{E1946417-FA6C-4E30-A43F-B3855061DB5A}">
      <dsp:nvSpPr>
        <dsp:cNvPr id="0" name=""/>
        <dsp:cNvSpPr/>
      </dsp:nvSpPr>
      <dsp:spPr>
        <a:xfrm rot="5400000">
          <a:off x="3905249" y="1052739"/>
          <a:ext cx="1765867" cy="3192121"/>
        </a:xfrm>
        <a:prstGeom prst="round1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关注</a:t>
          </a:r>
          <a:endParaRPr lang="zh-CN" altLang="en-US" sz="2400" kern="1200" dirty="0"/>
        </a:p>
      </dsp:txBody>
      <dsp:txXfrm rot="-5400000">
        <a:off x="3192122" y="2207332"/>
        <a:ext cx="3192121" cy="1324400"/>
      </dsp:txXfrm>
    </dsp:sp>
    <dsp:sp modelId="{2B3FFC07-5A04-4F86-BAC2-157FB9B985B9}">
      <dsp:nvSpPr>
        <dsp:cNvPr id="0" name=""/>
        <dsp:cNvSpPr/>
      </dsp:nvSpPr>
      <dsp:spPr>
        <a:xfrm>
          <a:off x="2057399" y="1200078"/>
          <a:ext cx="2269445" cy="1131576"/>
        </a:xfrm>
        <a:prstGeom prst="roundRect">
          <a:avLst/>
        </a:prstGeom>
        <a:solidFill>
          <a:schemeClr val="dk2">
            <a:tint val="6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zh-CN" altLang="en-US" sz="3000" kern="1200" dirty="0" smtClean="0"/>
            <a:t>社会问题的复杂性</a:t>
          </a:r>
          <a:endParaRPr lang="zh-CN" altLang="en-US" sz="3000" kern="1200" dirty="0"/>
        </a:p>
      </dsp:txBody>
      <dsp:txXfrm>
        <a:off x="2112638" y="1255317"/>
        <a:ext cx="2158967" cy="10210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B5981-58FC-40F9-8560-8FAB0F7DBA83}">
      <dsp:nvSpPr>
        <dsp:cNvPr id="0" name=""/>
        <dsp:cNvSpPr/>
      </dsp:nvSpPr>
      <dsp:spPr>
        <a:xfrm>
          <a:off x="415161" y="816118"/>
          <a:ext cx="2765591" cy="2765591"/>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45AF0C-69D3-4415-A25A-B342B4D4809C}">
      <dsp:nvSpPr>
        <dsp:cNvPr id="0" name=""/>
        <dsp:cNvSpPr/>
      </dsp:nvSpPr>
      <dsp:spPr>
        <a:xfrm>
          <a:off x="415161" y="816118"/>
          <a:ext cx="2765591" cy="2765591"/>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798658-FCA3-49AE-B265-10E72C0FE78D}">
      <dsp:nvSpPr>
        <dsp:cNvPr id="0" name=""/>
        <dsp:cNvSpPr/>
      </dsp:nvSpPr>
      <dsp:spPr>
        <a:xfrm>
          <a:off x="415161" y="816118"/>
          <a:ext cx="2765591" cy="2765591"/>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D2ABEC-FF93-4C9E-A6B7-4B1C25EAE446}">
      <dsp:nvSpPr>
        <dsp:cNvPr id="0" name=""/>
        <dsp:cNvSpPr/>
      </dsp:nvSpPr>
      <dsp:spPr>
        <a:xfrm>
          <a:off x="415161" y="816118"/>
          <a:ext cx="2765591" cy="2765591"/>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2B452A-77C6-4CEB-AA33-83F44A59CA42}">
      <dsp:nvSpPr>
        <dsp:cNvPr id="0" name=""/>
        <dsp:cNvSpPr/>
      </dsp:nvSpPr>
      <dsp:spPr>
        <a:xfrm>
          <a:off x="1161473" y="1562430"/>
          <a:ext cx="1272967" cy="12729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b="1" kern="1200" dirty="0" smtClean="0">
              <a:solidFill>
                <a:srgbClr val="FFFF00"/>
              </a:solidFill>
              <a:latin typeface="华文彩云" panose="02010800040101010101" pitchFamily="2" charset="-122"/>
              <a:ea typeface="华文彩云" panose="02010800040101010101" pitchFamily="2" charset="-122"/>
            </a:rPr>
            <a:t>贫困</a:t>
          </a:r>
          <a:endParaRPr lang="zh-CN" altLang="en-US" sz="3200" b="1" kern="1200" dirty="0">
            <a:solidFill>
              <a:srgbClr val="FFFF00"/>
            </a:solidFill>
            <a:latin typeface="华文彩云" panose="02010800040101010101" pitchFamily="2" charset="-122"/>
            <a:ea typeface="华文彩云" panose="02010800040101010101" pitchFamily="2" charset="-122"/>
          </a:endParaRPr>
        </a:p>
      </dsp:txBody>
      <dsp:txXfrm>
        <a:off x="1347895" y="1748852"/>
        <a:ext cx="900123" cy="900123"/>
      </dsp:txXfrm>
    </dsp:sp>
    <dsp:sp modelId="{56EAC04E-61E3-4D7D-B104-DB14FD8E4622}">
      <dsp:nvSpPr>
        <dsp:cNvPr id="0" name=""/>
        <dsp:cNvSpPr/>
      </dsp:nvSpPr>
      <dsp:spPr>
        <a:xfrm>
          <a:off x="1352418" y="402659"/>
          <a:ext cx="891077" cy="8910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7030A0"/>
              </a:solidFill>
            </a:rPr>
            <a:t>精神</a:t>
          </a:r>
          <a:endParaRPr lang="zh-CN" altLang="en-US" sz="2000" b="1" kern="1200" dirty="0">
            <a:solidFill>
              <a:srgbClr val="7030A0"/>
            </a:solidFill>
          </a:endParaRPr>
        </a:p>
      </dsp:txBody>
      <dsp:txXfrm>
        <a:off x="1482913" y="533154"/>
        <a:ext cx="630087" cy="630087"/>
      </dsp:txXfrm>
    </dsp:sp>
    <dsp:sp modelId="{9C4614DC-AFF3-47CB-8FE7-DFD4A57A5E12}">
      <dsp:nvSpPr>
        <dsp:cNvPr id="0" name=""/>
        <dsp:cNvSpPr/>
      </dsp:nvSpPr>
      <dsp:spPr>
        <a:xfrm>
          <a:off x="2703135" y="1753375"/>
          <a:ext cx="891077" cy="8910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7030A0"/>
              </a:solidFill>
            </a:rPr>
            <a:t>社会关系</a:t>
          </a:r>
          <a:endParaRPr lang="zh-CN" altLang="en-US" sz="2000" b="1" kern="1200" dirty="0">
            <a:solidFill>
              <a:srgbClr val="7030A0"/>
            </a:solidFill>
          </a:endParaRPr>
        </a:p>
      </dsp:txBody>
      <dsp:txXfrm>
        <a:off x="2833630" y="1883870"/>
        <a:ext cx="630087" cy="630087"/>
      </dsp:txXfrm>
    </dsp:sp>
    <dsp:sp modelId="{B187FCDA-4283-45A1-A926-6B7C025D6BED}">
      <dsp:nvSpPr>
        <dsp:cNvPr id="0" name=""/>
        <dsp:cNvSpPr/>
      </dsp:nvSpPr>
      <dsp:spPr>
        <a:xfrm>
          <a:off x="1352418" y="3104092"/>
          <a:ext cx="891077" cy="8910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7030A0"/>
              </a:solidFill>
            </a:rPr>
            <a:t>？</a:t>
          </a:r>
          <a:endParaRPr lang="zh-CN" altLang="en-US" sz="2000" b="1" kern="1200" dirty="0">
            <a:solidFill>
              <a:srgbClr val="7030A0"/>
            </a:solidFill>
          </a:endParaRPr>
        </a:p>
      </dsp:txBody>
      <dsp:txXfrm>
        <a:off x="1482913" y="3234587"/>
        <a:ext cx="630087" cy="630087"/>
      </dsp:txXfrm>
    </dsp:sp>
    <dsp:sp modelId="{10F7D49B-C35C-41E2-A2C3-17C80A7B300B}">
      <dsp:nvSpPr>
        <dsp:cNvPr id="0" name=""/>
        <dsp:cNvSpPr/>
      </dsp:nvSpPr>
      <dsp:spPr>
        <a:xfrm>
          <a:off x="1701" y="1753375"/>
          <a:ext cx="891077" cy="8910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7030A0"/>
              </a:solidFill>
            </a:rPr>
            <a:t>物质</a:t>
          </a:r>
          <a:endParaRPr lang="zh-CN" altLang="en-US" sz="2000" b="1" kern="1200" dirty="0">
            <a:solidFill>
              <a:srgbClr val="7030A0"/>
            </a:solidFill>
          </a:endParaRPr>
        </a:p>
      </dsp:txBody>
      <dsp:txXfrm>
        <a:off x="132196" y="1883870"/>
        <a:ext cx="630087" cy="6300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4F138-C5C5-424E-9BC4-FA4546FD7039}">
      <dsp:nvSpPr>
        <dsp:cNvPr id="0" name=""/>
        <dsp:cNvSpPr/>
      </dsp:nvSpPr>
      <dsp:spPr>
        <a:xfrm>
          <a:off x="4566" y="660621"/>
          <a:ext cx="3125819" cy="36774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4775D7-EF59-48F7-9CB9-995777E8E5C7}">
      <dsp:nvSpPr>
        <dsp:cNvPr id="0" name=""/>
        <dsp:cNvSpPr/>
      </dsp:nvSpPr>
      <dsp:spPr>
        <a:xfrm>
          <a:off x="4566" y="798731"/>
          <a:ext cx="229633" cy="229633"/>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092F6B-E468-43A9-9CE3-5F4341F04526}">
      <dsp:nvSpPr>
        <dsp:cNvPr id="0" name=""/>
        <dsp:cNvSpPr/>
      </dsp:nvSpPr>
      <dsp:spPr>
        <a:xfrm>
          <a:off x="4566" y="0"/>
          <a:ext cx="3125819" cy="660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l" defTabSz="1155700">
            <a:lnSpc>
              <a:spcPct val="120000"/>
            </a:lnSpc>
            <a:spcBef>
              <a:spcPct val="0"/>
            </a:spcBef>
            <a:spcAft>
              <a:spcPct val="35000"/>
            </a:spcAft>
          </a:pPr>
          <a:r>
            <a:rPr lang="zh-CN" altLang="en-US" sz="2600" kern="1200" dirty="0" smtClean="0"/>
            <a:t>形式变异性</a:t>
          </a:r>
          <a:endParaRPr lang="zh-CN" altLang="en-US" sz="2600" kern="1200" dirty="0"/>
        </a:p>
      </dsp:txBody>
      <dsp:txXfrm>
        <a:off x="4566" y="0"/>
        <a:ext cx="3125819" cy="660621"/>
      </dsp:txXfrm>
    </dsp:sp>
    <dsp:sp modelId="{F528C294-78A2-44A2-ACF7-C72E72C8AA4E}">
      <dsp:nvSpPr>
        <dsp:cNvPr id="0" name=""/>
        <dsp:cNvSpPr/>
      </dsp:nvSpPr>
      <dsp:spPr>
        <a:xfrm>
          <a:off x="4566" y="1334001"/>
          <a:ext cx="229628" cy="229628"/>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1AFA16-63A1-403C-95EB-8E9559B27628}">
      <dsp:nvSpPr>
        <dsp:cNvPr id="0" name=""/>
        <dsp:cNvSpPr/>
      </dsp:nvSpPr>
      <dsp:spPr>
        <a:xfrm>
          <a:off x="223373" y="1181183"/>
          <a:ext cx="2907011" cy="53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120000"/>
            </a:lnSpc>
            <a:spcBef>
              <a:spcPct val="0"/>
            </a:spcBef>
            <a:spcAft>
              <a:spcPct val="35000"/>
            </a:spcAft>
          </a:pPr>
          <a:r>
            <a:rPr lang="zh-CN" altLang="en-US" sz="2000" kern="1200" dirty="0" smtClean="0">
              <a:latin typeface="楷体" panose="02010609060101010101" pitchFamily="49" charset="-122"/>
              <a:ea typeface="楷体" panose="02010609060101010101" pitchFamily="49" charset="-122"/>
            </a:rPr>
            <a:t>社会问题的表现形式发生变化</a:t>
          </a:r>
          <a:endParaRPr lang="zh-CN" altLang="en-US" sz="2000" kern="1200" dirty="0">
            <a:latin typeface="楷体" panose="02010609060101010101" pitchFamily="49" charset="-122"/>
            <a:ea typeface="楷体" panose="02010609060101010101" pitchFamily="49" charset="-122"/>
          </a:endParaRPr>
        </a:p>
      </dsp:txBody>
      <dsp:txXfrm>
        <a:off x="223373" y="1181183"/>
        <a:ext cx="2907011" cy="535264"/>
      </dsp:txXfrm>
    </dsp:sp>
    <dsp:sp modelId="{A6440F28-7747-4FDE-BBE9-D54A0F163AA6}">
      <dsp:nvSpPr>
        <dsp:cNvPr id="0" name=""/>
        <dsp:cNvSpPr/>
      </dsp:nvSpPr>
      <dsp:spPr>
        <a:xfrm>
          <a:off x="4566" y="2228493"/>
          <a:ext cx="229628" cy="229628"/>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3DB1FE-AFF0-48F9-BA7D-BC8B94A9692B}">
      <dsp:nvSpPr>
        <dsp:cNvPr id="0" name=""/>
        <dsp:cNvSpPr/>
      </dsp:nvSpPr>
      <dsp:spPr>
        <a:xfrm>
          <a:off x="239710" y="2124661"/>
          <a:ext cx="2907011" cy="53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120000"/>
            </a:lnSpc>
            <a:spcBef>
              <a:spcPct val="0"/>
            </a:spcBef>
            <a:spcAft>
              <a:spcPct val="35000"/>
            </a:spcAft>
          </a:pPr>
          <a:r>
            <a:rPr lang="zh-CN" altLang="en-US" sz="2000" kern="1200" dirty="0" smtClean="0">
              <a:latin typeface="楷体" panose="02010609060101010101" pitchFamily="49" charset="-122"/>
              <a:ea typeface="楷体" panose="02010609060101010101" pitchFamily="49" charset="-122"/>
            </a:rPr>
            <a:t>人口问题</a:t>
          </a:r>
          <a:endParaRPr lang="zh-CN" altLang="en-US" sz="2000" kern="1200" dirty="0">
            <a:latin typeface="楷体" panose="02010609060101010101" pitchFamily="49" charset="-122"/>
            <a:ea typeface="楷体" panose="02010609060101010101" pitchFamily="49" charset="-122"/>
          </a:endParaRPr>
        </a:p>
      </dsp:txBody>
      <dsp:txXfrm>
        <a:off x="239710" y="2124661"/>
        <a:ext cx="2907011" cy="535264"/>
      </dsp:txXfrm>
    </dsp:sp>
    <dsp:sp modelId="{B32474BA-A6EA-4647-833E-5F5099372BF8}">
      <dsp:nvSpPr>
        <dsp:cNvPr id="0" name=""/>
        <dsp:cNvSpPr/>
      </dsp:nvSpPr>
      <dsp:spPr>
        <a:xfrm>
          <a:off x="3286676" y="660621"/>
          <a:ext cx="3125819" cy="36774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E24DEF-A666-4565-9B92-B0C486FBABF1}">
      <dsp:nvSpPr>
        <dsp:cNvPr id="0" name=""/>
        <dsp:cNvSpPr/>
      </dsp:nvSpPr>
      <dsp:spPr>
        <a:xfrm>
          <a:off x="3286676" y="798731"/>
          <a:ext cx="229633" cy="229633"/>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FF1217-DADC-466E-9923-52C82C762CB1}">
      <dsp:nvSpPr>
        <dsp:cNvPr id="0" name=""/>
        <dsp:cNvSpPr/>
      </dsp:nvSpPr>
      <dsp:spPr>
        <a:xfrm>
          <a:off x="3286676" y="0"/>
          <a:ext cx="3125819" cy="660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l" defTabSz="1155700">
            <a:lnSpc>
              <a:spcPct val="120000"/>
            </a:lnSpc>
            <a:spcBef>
              <a:spcPct val="0"/>
            </a:spcBef>
            <a:spcAft>
              <a:spcPct val="35000"/>
            </a:spcAft>
          </a:pPr>
          <a:r>
            <a:rPr lang="zh-CN" altLang="en-US" sz="2600" kern="1200" dirty="0" smtClean="0"/>
            <a:t>范围变异性</a:t>
          </a:r>
          <a:endParaRPr lang="zh-CN" altLang="en-US" sz="2600" kern="1200" dirty="0"/>
        </a:p>
      </dsp:txBody>
      <dsp:txXfrm>
        <a:off x="3286676" y="0"/>
        <a:ext cx="3125819" cy="660621"/>
      </dsp:txXfrm>
    </dsp:sp>
    <dsp:sp modelId="{245B53C6-8D46-4434-8DD1-8464E55CFF84}">
      <dsp:nvSpPr>
        <dsp:cNvPr id="0" name=""/>
        <dsp:cNvSpPr/>
      </dsp:nvSpPr>
      <dsp:spPr>
        <a:xfrm>
          <a:off x="3286676" y="1334001"/>
          <a:ext cx="229628" cy="229628"/>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C635F1-D914-4DA1-8B4F-5A5EA83EAFE3}">
      <dsp:nvSpPr>
        <dsp:cNvPr id="0" name=""/>
        <dsp:cNvSpPr/>
      </dsp:nvSpPr>
      <dsp:spPr>
        <a:xfrm>
          <a:off x="3505483" y="1181183"/>
          <a:ext cx="2907011" cy="53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120000"/>
            </a:lnSpc>
            <a:spcBef>
              <a:spcPct val="0"/>
            </a:spcBef>
            <a:spcAft>
              <a:spcPct val="35000"/>
            </a:spcAft>
          </a:pPr>
          <a:r>
            <a:rPr lang="zh-CN" altLang="en-US" sz="2000" kern="1200" dirty="0" smtClean="0">
              <a:latin typeface="楷体" panose="02010609060101010101" pitchFamily="49" charset="-122"/>
              <a:ea typeface="楷体" panose="02010609060101010101" pitchFamily="49" charset="-122"/>
            </a:rPr>
            <a:t>社会问题涉及的地域范围和社会范围发生变化</a:t>
          </a:r>
          <a:endParaRPr lang="zh-CN" altLang="en-US" sz="2000" kern="1200" dirty="0">
            <a:latin typeface="楷体" panose="02010609060101010101" pitchFamily="49" charset="-122"/>
            <a:ea typeface="楷体" panose="02010609060101010101" pitchFamily="49" charset="-122"/>
          </a:endParaRPr>
        </a:p>
      </dsp:txBody>
      <dsp:txXfrm>
        <a:off x="3505483" y="1181183"/>
        <a:ext cx="2907011" cy="535264"/>
      </dsp:txXfrm>
    </dsp:sp>
    <dsp:sp modelId="{6E4CB372-CCB5-49A4-9CE1-604950EC93A0}">
      <dsp:nvSpPr>
        <dsp:cNvPr id="0" name=""/>
        <dsp:cNvSpPr/>
      </dsp:nvSpPr>
      <dsp:spPr>
        <a:xfrm>
          <a:off x="3303005" y="2277480"/>
          <a:ext cx="229628" cy="229628"/>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F5310E-2E61-439F-8544-9671CD52BF55}">
      <dsp:nvSpPr>
        <dsp:cNvPr id="0" name=""/>
        <dsp:cNvSpPr/>
      </dsp:nvSpPr>
      <dsp:spPr>
        <a:xfrm>
          <a:off x="3521821" y="2124661"/>
          <a:ext cx="2907011" cy="53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120000"/>
            </a:lnSpc>
            <a:spcBef>
              <a:spcPct val="0"/>
            </a:spcBef>
            <a:spcAft>
              <a:spcPct val="35000"/>
            </a:spcAft>
          </a:pPr>
          <a:r>
            <a:rPr lang="zh-CN" altLang="en-US" sz="2000" kern="1200" dirty="0" smtClean="0">
              <a:latin typeface="楷体" panose="02010609060101010101" pitchFamily="49" charset="-122"/>
              <a:ea typeface="楷体" panose="02010609060101010101" pitchFamily="49" charset="-122"/>
            </a:rPr>
            <a:t>毒品问题</a:t>
          </a:r>
          <a:endParaRPr lang="zh-CN" altLang="en-US" sz="2000" kern="1200" dirty="0">
            <a:latin typeface="楷体" panose="02010609060101010101" pitchFamily="49" charset="-122"/>
            <a:ea typeface="楷体" panose="02010609060101010101" pitchFamily="49" charset="-122"/>
          </a:endParaRPr>
        </a:p>
      </dsp:txBody>
      <dsp:txXfrm>
        <a:off x="3521821" y="2124661"/>
        <a:ext cx="2907011" cy="535264"/>
      </dsp:txXfrm>
    </dsp:sp>
    <dsp:sp modelId="{8FA6F4F4-66E2-4202-B185-4D843FF1302D}">
      <dsp:nvSpPr>
        <dsp:cNvPr id="0" name=""/>
        <dsp:cNvSpPr/>
      </dsp:nvSpPr>
      <dsp:spPr>
        <a:xfrm>
          <a:off x="6568786" y="660621"/>
          <a:ext cx="3125819" cy="36774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DDA4A2-DF0C-4AC9-8A9F-D7AD6CE9581F}">
      <dsp:nvSpPr>
        <dsp:cNvPr id="0" name=""/>
        <dsp:cNvSpPr/>
      </dsp:nvSpPr>
      <dsp:spPr>
        <a:xfrm>
          <a:off x="6568786" y="798731"/>
          <a:ext cx="229633" cy="229633"/>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4B2590-166A-4EBB-AC2A-25FF6AAB517F}">
      <dsp:nvSpPr>
        <dsp:cNvPr id="0" name=""/>
        <dsp:cNvSpPr/>
      </dsp:nvSpPr>
      <dsp:spPr>
        <a:xfrm>
          <a:off x="6568786" y="0"/>
          <a:ext cx="3125819" cy="660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33020" rIns="49530" bIns="33020" numCol="1" spcCol="1270" anchor="ctr" anchorCtr="0">
          <a:noAutofit/>
        </a:bodyPr>
        <a:lstStyle/>
        <a:p>
          <a:pPr lvl="0" algn="l" defTabSz="1155700">
            <a:lnSpc>
              <a:spcPct val="120000"/>
            </a:lnSpc>
            <a:spcBef>
              <a:spcPct val="0"/>
            </a:spcBef>
            <a:spcAft>
              <a:spcPct val="35000"/>
            </a:spcAft>
          </a:pPr>
          <a:r>
            <a:rPr lang="zh-CN" altLang="en-US" sz="2600" kern="1200" dirty="0" smtClean="0"/>
            <a:t>社会影响程度变异性</a:t>
          </a:r>
          <a:endParaRPr lang="zh-CN" altLang="en-US" sz="2600" kern="1200" dirty="0"/>
        </a:p>
      </dsp:txBody>
      <dsp:txXfrm>
        <a:off x="6568786" y="0"/>
        <a:ext cx="3125819" cy="660621"/>
      </dsp:txXfrm>
    </dsp:sp>
    <dsp:sp modelId="{899E0837-A734-47BD-8D09-0A256412F1E2}">
      <dsp:nvSpPr>
        <dsp:cNvPr id="0" name=""/>
        <dsp:cNvSpPr/>
      </dsp:nvSpPr>
      <dsp:spPr>
        <a:xfrm>
          <a:off x="6568786" y="1334001"/>
          <a:ext cx="229628" cy="229628"/>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ADB337-7B4B-4BAB-9922-4564B3C6D4BC}">
      <dsp:nvSpPr>
        <dsp:cNvPr id="0" name=""/>
        <dsp:cNvSpPr/>
      </dsp:nvSpPr>
      <dsp:spPr>
        <a:xfrm>
          <a:off x="6787593" y="1181183"/>
          <a:ext cx="2907011" cy="53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120000"/>
            </a:lnSpc>
            <a:spcBef>
              <a:spcPct val="0"/>
            </a:spcBef>
            <a:spcAft>
              <a:spcPct val="35000"/>
            </a:spcAft>
          </a:pPr>
          <a:r>
            <a:rPr lang="zh-CN" altLang="en-US" sz="2000" kern="1200" dirty="0" smtClean="0">
              <a:latin typeface="楷体" panose="02010609060101010101" pitchFamily="49" charset="-122"/>
              <a:ea typeface="楷体" panose="02010609060101010101" pitchFamily="49" charset="-122"/>
            </a:rPr>
            <a:t>社会问题对社会的影响广度和深度发生变化</a:t>
          </a:r>
          <a:endParaRPr lang="zh-CN" altLang="en-US" sz="2000" kern="1200" dirty="0">
            <a:latin typeface="楷体" panose="02010609060101010101" pitchFamily="49" charset="-122"/>
            <a:ea typeface="楷体" panose="02010609060101010101" pitchFamily="49" charset="-122"/>
          </a:endParaRPr>
        </a:p>
      </dsp:txBody>
      <dsp:txXfrm>
        <a:off x="6787593" y="1181183"/>
        <a:ext cx="2907011" cy="535264"/>
      </dsp:txXfrm>
    </dsp:sp>
    <dsp:sp modelId="{1F540BAB-F227-48CB-A0C8-D9D58B513D77}">
      <dsp:nvSpPr>
        <dsp:cNvPr id="0" name=""/>
        <dsp:cNvSpPr/>
      </dsp:nvSpPr>
      <dsp:spPr>
        <a:xfrm>
          <a:off x="6585115" y="2277480"/>
          <a:ext cx="229628" cy="229628"/>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81B2EE-F59D-4A4B-8779-34FB5FD3ACD1}">
      <dsp:nvSpPr>
        <dsp:cNvPr id="0" name=""/>
        <dsp:cNvSpPr/>
      </dsp:nvSpPr>
      <dsp:spPr>
        <a:xfrm>
          <a:off x="6792160" y="2124661"/>
          <a:ext cx="2907011" cy="535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l" defTabSz="889000">
            <a:lnSpc>
              <a:spcPct val="120000"/>
            </a:lnSpc>
            <a:spcBef>
              <a:spcPct val="0"/>
            </a:spcBef>
            <a:spcAft>
              <a:spcPct val="35000"/>
            </a:spcAft>
          </a:pPr>
          <a:r>
            <a:rPr lang="zh-CN" altLang="en-US" sz="2000" kern="1200" dirty="0" smtClean="0">
              <a:latin typeface="楷体" panose="02010609060101010101" pitchFamily="49" charset="-122"/>
              <a:ea typeface="楷体" panose="02010609060101010101" pitchFamily="49" charset="-122"/>
            </a:rPr>
            <a:t>环境污染问题</a:t>
          </a:r>
          <a:endParaRPr lang="zh-CN" altLang="en-US" sz="2000" kern="1200" dirty="0">
            <a:latin typeface="楷体" panose="02010609060101010101" pitchFamily="49" charset="-122"/>
            <a:ea typeface="楷体" panose="02010609060101010101" pitchFamily="49" charset="-122"/>
          </a:endParaRPr>
        </a:p>
      </dsp:txBody>
      <dsp:txXfrm>
        <a:off x="6792160" y="2124661"/>
        <a:ext cx="2907011" cy="5352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8E27E-56B5-416E-A419-4EFFBA883AFF}">
      <dsp:nvSpPr>
        <dsp:cNvPr id="0" name=""/>
        <dsp:cNvSpPr/>
      </dsp:nvSpPr>
      <dsp:spPr>
        <a:xfrm>
          <a:off x="3368" y="767"/>
          <a:ext cx="9365863" cy="1356515"/>
        </a:xfrm>
        <a:prstGeom prst="roundRect">
          <a:avLst>
            <a:gd name="adj" fmla="val 10000"/>
          </a:avLst>
        </a:prstGeom>
        <a:solidFill>
          <a:schemeClr val="accent3">
            <a:shade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zh-CN" altLang="en-US" sz="4000" kern="1200" dirty="0" smtClean="0">
              <a:latin typeface="黑体" panose="02010609060101010101" pitchFamily="49" charset="-122"/>
              <a:ea typeface="黑体" panose="02010609060101010101" pitchFamily="49" charset="-122"/>
            </a:rPr>
            <a:t>第三节 社会问题的类型</a:t>
          </a:r>
          <a:endParaRPr lang="zh-CN" altLang="en-US" sz="4000" kern="1200" dirty="0">
            <a:latin typeface="黑体" panose="02010609060101010101" pitchFamily="49" charset="-122"/>
            <a:ea typeface="黑体" panose="02010609060101010101" pitchFamily="49" charset="-122"/>
          </a:endParaRPr>
        </a:p>
      </dsp:txBody>
      <dsp:txXfrm>
        <a:off x="43099" y="40498"/>
        <a:ext cx="9286401" cy="1277053"/>
      </dsp:txXfrm>
    </dsp:sp>
    <dsp:sp modelId="{E266B0E2-9786-4750-84B6-11036275BA3A}">
      <dsp:nvSpPr>
        <dsp:cNvPr id="0" name=""/>
        <dsp:cNvSpPr/>
      </dsp:nvSpPr>
      <dsp:spPr>
        <a:xfrm>
          <a:off x="3368" y="1598188"/>
          <a:ext cx="2956396" cy="1356515"/>
        </a:xfrm>
        <a:prstGeom prst="roundRect">
          <a:avLst>
            <a:gd name="adj" fmla="val 10000"/>
          </a:avLst>
        </a:prstGeom>
        <a:solidFill>
          <a:schemeClr val="accent3">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黑体" panose="02010609060101010101" pitchFamily="49" charset="-122"/>
              <a:ea typeface="黑体" panose="02010609060101010101" pitchFamily="49" charset="-122"/>
            </a:rPr>
            <a:t>产生</a:t>
          </a:r>
          <a:endParaRPr lang="zh-CN" altLang="en-US" sz="2800" kern="1200" dirty="0">
            <a:latin typeface="黑体" panose="02010609060101010101" pitchFamily="49" charset="-122"/>
            <a:ea typeface="黑体" panose="02010609060101010101" pitchFamily="49" charset="-122"/>
          </a:endParaRPr>
        </a:p>
      </dsp:txBody>
      <dsp:txXfrm>
        <a:off x="43099" y="1637919"/>
        <a:ext cx="2876934" cy="1277053"/>
      </dsp:txXfrm>
    </dsp:sp>
    <dsp:sp modelId="{CADA92DE-E6B8-4F3A-9920-8DC3FF38B25D}">
      <dsp:nvSpPr>
        <dsp:cNvPr id="0" name=""/>
        <dsp:cNvSpPr/>
      </dsp:nvSpPr>
      <dsp:spPr>
        <a:xfrm>
          <a:off x="3208101" y="1598188"/>
          <a:ext cx="2956396" cy="1356515"/>
        </a:xfrm>
        <a:prstGeom prst="roundRect">
          <a:avLst>
            <a:gd name="adj" fmla="val 10000"/>
          </a:avLst>
        </a:prstGeom>
        <a:solidFill>
          <a:schemeClr val="accent3">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黑体" panose="02010609060101010101" pitchFamily="49" charset="-122"/>
              <a:ea typeface="黑体" panose="02010609060101010101" pitchFamily="49" charset="-122"/>
            </a:rPr>
            <a:t>内容、表现形式</a:t>
          </a:r>
          <a:endParaRPr lang="zh-CN" altLang="en-US" sz="2800" kern="1200" dirty="0">
            <a:latin typeface="黑体" panose="02010609060101010101" pitchFamily="49" charset="-122"/>
            <a:ea typeface="黑体" panose="02010609060101010101" pitchFamily="49" charset="-122"/>
          </a:endParaRPr>
        </a:p>
      </dsp:txBody>
      <dsp:txXfrm>
        <a:off x="3247832" y="1637919"/>
        <a:ext cx="2876934" cy="1277053"/>
      </dsp:txXfrm>
    </dsp:sp>
    <dsp:sp modelId="{C1145253-22BC-4E48-86AA-FDFFAF437552}">
      <dsp:nvSpPr>
        <dsp:cNvPr id="0" name=""/>
        <dsp:cNvSpPr/>
      </dsp:nvSpPr>
      <dsp:spPr>
        <a:xfrm>
          <a:off x="6412835" y="1598188"/>
          <a:ext cx="2956396" cy="1356515"/>
        </a:xfrm>
        <a:prstGeom prst="roundRect">
          <a:avLst>
            <a:gd name="adj" fmla="val 10000"/>
          </a:avLst>
        </a:prstGeom>
        <a:solidFill>
          <a:schemeClr val="accent3">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黑体" panose="02010609060101010101" pitchFamily="49" charset="-122"/>
              <a:ea typeface="黑体" panose="02010609060101010101" pitchFamily="49" charset="-122"/>
            </a:rPr>
            <a:t>影响及解决</a:t>
          </a:r>
          <a:endParaRPr lang="zh-CN" altLang="en-US" sz="2800" kern="1200" dirty="0">
            <a:latin typeface="黑体" panose="02010609060101010101" pitchFamily="49" charset="-122"/>
            <a:ea typeface="黑体" panose="02010609060101010101" pitchFamily="49" charset="-122"/>
          </a:endParaRPr>
        </a:p>
      </dsp:txBody>
      <dsp:txXfrm>
        <a:off x="6452566" y="1637919"/>
        <a:ext cx="2876934" cy="12770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57401C9A-C49D-4E57-B03B-316C41F93E47}" type="datetimeFigureOut">
              <a:rPr lang="zh-CN" altLang="en-US"/>
              <a:pPr>
                <a:defRPr/>
              </a:pPr>
              <a:t>2024/2/23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973EBFD-16F2-4B0C-8C2A-B0A1177E652C}" type="slidenum">
              <a:rPr lang="zh-CN" altLang="en-US"/>
              <a:pPr>
                <a:defRPr/>
              </a:pPr>
              <a:t>‹#›</a:t>
            </a:fld>
            <a:endParaRPr lang="en-US" altLang="zh-CN"/>
          </a:p>
        </p:txBody>
      </p:sp>
    </p:spTree>
    <p:extLst>
      <p:ext uri="{BB962C8B-B14F-4D97-AF65-F5344CB8AC3E}">
        <p14:creationId xmlns:p14="http://schemas.microsoft.com/office/powerpoint/2010/main" val="37254648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973EBFD-16F2-4B0C-8C2A-B0A1177E652C}" type="slidenum">
              <a:rPr lang="zh-CN" altLang="en-US" smtClean="0"/>
              <a:pPr>
                <a:defRPr/>
              </a:pPr>
              <a:t>3</a:t>
            </a:fld>
            <a:endParaRPr lang="en-US" altLang="zh-CN"/>
          </a:p>
        </p:txBody>
      </p:sp>
    </p:spTree>
    <p:extLst>
      <p:ext uri="{BB962C8B-B14F-4D97-AF65-F5344CB8AC3E}">
        <p14:creationId xmlns:p14="http://schemas.microsoft.com/office/powerpoint/2010/main" val="72134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284994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797714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907208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92957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092069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029368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504564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437839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435112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95005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973EBFD-16F2-4B0C-8C2A-B0A1177E652C}" type="slidenum">
              <a:rPr lang="zh-CN" altLang="en-US" smtClean="0"/>
              <a:pPr>
                <a:defRPr/>
              </a:pPr>
              <a:t>7</a:t>
            </a:fld>
            <a:endParaRPr lang="en-US" altLang="zh-CN"/>
          </a:p>
        </p:txBody>
      </p:sp>
    </p:spTree>
    <p:extLst>
      <p:ext uri="{BB962C8B-B14F-4D97-AF65-F5344CB8AC3E}">
        <p14:creationId xmlns:p14="http://schemas.microsoft.com/office/powerpoint/2010/main" val="3656140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340922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636951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891482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821418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023364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589918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239653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09150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4399769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641183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504912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807175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444305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431726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63361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866245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878331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878331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87833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878331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4232077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973EBFD-16F2-4B0C-8C2A-B0A1177E652C}"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403154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A3E8C2E5-564B-40FB-ACF3-66FB87B4165B}" type="datetimeFigureOut">
              <a:rPr lang="zh-CN" altLang="en-US"/>
              <a:pPr>
                <a:defRPr/>
              </a:pPr>
              <a:t>2024/2/23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A4F1D91-2DEF-46F6-BB67-971003D6C91D}" type="slidenum">
              <a:rPr lang="zh-CN" altLang="en-US"/>
              <a:pPr>
                <a:defRPr/>
              </a:pPr>
              <a:t>‹#›</a:t>
            </a:fld>
            <a:endParaRPr lang="en-US" altLang="zh-CN"/>
          </a:p>
        </p:txBody>
      </p:sp>
    </p:spTree>
    <p:extLst>
      <p:ext uri="{BB962C8B-B14F-4D97-AF65-F5344CB8AC3E}">
        <p14:creationId xmlns:p14="http://schemas.microsoft.com/office/powerpoint/2010/main" val="92309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DCFD547-4412-48FE-806E-989926EA177B}" type="datetimeFigureOut">
              <a:rPr lang="zh-CN" altLang="en-US"/>
              <a:pPr>
                <a:defRPr/>
              </a:pPr>
              <a:t>2024/2/23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350D302-9587-4289-8B58-5C018960DE12}" type="slidenum">
              <a:rPr lang="zh-CN" altLang="en-US"/>
              <a:pPr>
                <a:defRPr/>
              </a:pPr>
              <a:t>‹#›</a:t>
            </a:fld>
            <a:endParaRPr lang="en-US" altLang="zh-CN"/>
          </a:p>
        </p:txBody>
      </p:sp>
    </p:spTree>
    <p:extLst>
      <p:ext uri="{BB962C8B-B14F-4D97-AF65-F5344CB8AC3E}">
        <p14:creationId xmlns:p14="http://schemas.microsoft.com/office/powerpoint/2010/main" val="610362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B6EA7CF-003F-4AB0-BF81-A0075BD72804}" type="datetimeFigureOut">
              <a:rPr lang="zh-CN" altLang="en-US"/>
              <a:pPr>
                <a:defRPr/>
              </a:pPr>
              <a:t>2024/2/23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BD987AC-A55F-4ACE-A82B-705C0B347094}" type="slidenum">
              <a:rPr lang="zh-CN" altLang="en-US"/>
              <a:pPr>
                <a:defRPr/>
              </a:pPr>
              <a:t>‹#›</a:t>
            </a:fld>
            <a:endParaRPr lang="en-US" altLang="zh-CN"/>
          </a:p>
        </p:txBody>
      </p:sp>
    </p:spTree>
    <p:extLst>
      <p:ext uri="{BB962C8B-B14F-4D97-AF65-F5344CB8AC3E}">
        <p14:creationId xmlns:p14="http://schemas.microsoft.com/office/powerpoint/2010/main" val="78097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A3E8C2E5-564B-40FB-ACF3-66FB87B4165B}" type="datetimeFigureOut">
              <a:rPr lang="zh-CN" altLang="en-US" smtClean="0">
                <a:solidFill>
                  <a:prstClr val="black">
                    <a:tint val="75000"/>
                  </a:prstClr>
                </a:solidFill>
              </a:rPr>
              <a:pPr>
                <a:defRPr/>
              </a:pPr>
              <a:t>2024/2/23</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2416500" y="329307"/>
            <a:ext cx="4973915" cy="309201"/>
          </a:xfrm>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1437664" y="798973"/>
            <a:ext cx="811019" cy="503578"/>
          </a:xfrm>
        </p:spPr>
        <p:txBody>
          <a:bodyPr/>
          <a:lstStyle/>
          <a:p>
            <a:pPr>
              <a:defRPr/>
            </a:pPr>
            <a:fld id="{3A4F1D91-2DEF-46F6-BB67-971003D6C91D}" type="slidenum">
              <a:rPr lang="zh-CN" altLang="en-US" smtClean="0"/>
              <a:pPr>
                <a:defRPr/>
              </a:pPr>
              <a:t>‹#›</a:t>
            </a:fld>
            <a:endParaRPr lang="en-US" altLang="zh-C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6168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11DFA011-2039-4822-ACAF-45B385351978}" type="datetimeFigureOut">
              <a:rPr lang="zh-CN" altLang="en-US" smtClean="0">
                <a:solidFill>
                  <a:prstClr val="black">
                    <a:tint val="75000"/>
                  </a:prstClr>
                </a:solidFill>
              </a:rPr>
              <a:pPr>
                <a:defRPr/>
              </a:pPr>
              <a:t>2024/2/23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D0010A-DEE2-4047-8875-32D7F02BEDB6}" type="slidenum">
              <a:rPr lang="zh-CN" altLang="en-US" smtClean="0"/>
              <a:pPr>
                <a:defRPr/>
              </a:pPr>
              <a:t>‹#›</a:t>
            </a:fld>
            <a:endParaRPr lang="en-US" altLang="zh-C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1971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AE645DD7-76F1-46C7-9CFA-8258E90694E3}" type="datetimeFigureOut">
              <a:rPr lang="zh-CN" altLang="en-US" smtClean="0">
                <a:solidFill>
                  <a:prstClr val="black">
                    <a:tint val="75000"/>
                  </a:prstClr>
                </a:solidFill>
              </a:rPr>
              <a:pPr>
                <a:defRPr/>
              </a:pPr>
              <a:t>2024/2/23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F7C0102-ABAB-4A71-8887-878985C51B72}" type="slidenum">
              <a:rPr lang="zh-CN" altLang="en-US" smtClean="0"/>
              <a:pPr>
                <a:defRPr/>
              </a:pPr>
              <a:t>‹#›</a:t>
            </a:fld>
            <a:endParaRPr lang="en-US" altLang="zh-C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2165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ACC197AB-35C1-4AB7-B85F-A41517325399}" type="datetimeFigureOut">
              <a:rPr lang="zh-CN" altLang="en-US" smtClean="0">
                <a:solidFill>
                  <a:prstClr val="black">
                    <a:tint val="75000"/>
                  </a:prstClr>
                </a:solidFill>
              </a:rPr>
              <a:pPr>
                <a:defRPr/>
              </a:pPr>
              <a:t>2024/2/23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AEA3DEB4-7F85-4D1D-A299-59F620ED84D5}" type="slidenum">
              <a:rPr lang="zh-CN" altLang="en-US" smtClean="0"/>
              <a:pPr>
                <a:defRPr/>
              </a:pPr>
              <a:t>‹#›</a:t>
            </a:fld>
            <a:endParaRPr lang="en-US" altLang="zh-C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783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4E3A9285-18C6-4119-9A47-01E841EEF378}" type="datetimeFigureOut">
              <a:rPr lang="zh-CN" altLang="en-US" smtClean="0">
                <a:solidFill>
                  <a:prstClr val="black">
                    <a:tint val="75000"/>
                  </a:prstClr>
                </a:solidFill>
              </a:rPr>
              <a:pPr>
                <a:defRPr/>
              </a:pPr>
              <a:t>2024/2/23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A284707D-BA69-4385-9B0F-AA0E73D70354}" type="slidenum">
              <a:rPr lang="zh-CN" altLang="en-US" smtClean="0"/>
              <a:pPr>
                <a:defRPr/>
              </a:pPr>
              <a:t>‹#›</a:t>
            </a:fld>
            <a:endParaRPr lang="en-US" altLang="zh-C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3743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28C84AC2-B975-4924-8F16-58DDBBECB3AB}" type="datetimeFigureOut">
              <a:rPr lang="zh-CN" altLang="en-US" smtClean="0">
                <a:solidFill>
                  <a:prstClr val="black">
                    <a:tint val="75000"/>
                  </a:prstClr>
                </a:solidFill>
              </a:rPr>
              <a:pPr>
                <a:defRPr/>
              </a:pPr>
              <a:t>2024/2/23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4DC0CC4-7538-45C4-B979-D85A8B1F0189}" type="slidenum">
              <a:rPr lang="zh-CN" altLang="en-US" smtClean="0"/>
              <a:pPr>
                <a:defRPr/>
              </a:pPr>
              <a:t>‹#›</a:t>
            </a:fld>
            <a:endParaRPr lang="en-US" altLang="zh-C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1857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0A75F69-4D85-4036-A176-D08444F577F2}" type="datetimeFigureOut">
              <a:rPr lang="zh-CN" altLang="en-US" smtClean="0">
                <a:solidFill>
                  <a:prstClr val="black">
                    <a:tint val="75000"/>
                  </a:prstClr>
                </a:solidFill>
              </a:rPr>
              <a:pPr>
                <a:defRPr/>
              </a:pPr>
              <a:t>2024/2/23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377C15D6-FA7E-4016-9917-43E5617026AD}" type="slidenum">
              <a:rPr lang="zh-CN" altLang="en-US" smtClean="0"/>
              <a:pPr>
                <a:defRPr/>
              </a:pPr>
              <a:t>‹#›</a:t>
            </a:fld>
            <a:endParaRPr lang="en-US" altLang="zh-CN"/>
          </a:p>
        </p:txBody>
      </p:sp>
    </p:spTree>
    <p:extLst>
      <p:ext uri="{BB962C8B-B14F-4D97-AF65-F5344CB8AC3E}">
        <p14:creationId xmlns:p14="http://schemas.microsoft.com/office/powerpoint/2010/main" val="39321270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AFF5B204-694D-4096-AC09-07201A95F325}" type="datetimeFigureOut">
              <a:rPr lang="zh-CN" altLang="en-US" smtClean="0">
                <a:solidFill>
                  <a:prstClr val="black">
                    <a:tint val="75000"/>
                  </a:prstClr>
                </a:solidFill>
              </a:rPr>
              <a:pPr>
                <a:defRPr/>
              </a:pPr>
              <a:t>2024/2/23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F0B2DC77-653F-45C6-9C89-0C136132363A}" type="slidenum">
              <a:rPr lang="zh-CN" altLang="en-US" smtClean="0"/>
              <a:pPr>
                <a:defRPr/>
              </a:pPr>
              <a:t>‹#›</a:t>
            </a:fld>
            <a:endParaRPr lang="en-US" altLang="zh-C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0243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3435" y="286871"/>
            <a:ext cx="10953136" cy="726140"/>
          </a:xfrm>
          <a:noFill/>
        </p:spPr>
        <p:txBody>
          <a:bodyPr/>
          <a:lstStyle>
            <a:lvl1pPr>
              <a:defRPr sz="3000" b="1">
                <a:solidFill>
                  <a:schemeClr val="tx1"/>
                </a:solidFill>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hasCustomPrompt="1"/>
          </p:nvPr>
        </p:nvSpPr>
        <p:spPr>
          <a:xfrm>
            <a:off x="619932" y="1301858"/>
            <a:ext cx="10988299" cy="4875105"/>
          </a:xfrm>
        </p:spPr>
        <p:txBody>
          <a:bodyPr/>
          <a:lstStyle>
            <a:lvl1pPr marL="0" indent="0">
              <a:lnSpc>
                <a:spcPct val="150000"/>
              </a:lnSpc>
              <a:spcBef>
                <a:spcPts val="0"/>
              </a:spcBef>
              <a:spcAft>
                <a:spcPts val="600"/>
              </a:spcAft>
              <a:buFont typeface="+mj-ea"/>
              <a:buNone/>
              <a:defRPr sz="2400" b="1">
                <a:latin typeface="黑体" panose="02010609060101010101" pitchFamily="49" charset="-122"/>
                <a:ea typeface="黑体" panose="02010609060101010101" pitchFamily="49" charset="-122"/>
              </a:defRPr>
            </a:lvl1pPr>
            <a:lvl2pPr marL="800100" indent="-342900">
              <a:lnSpc>
                <a:spcPct val="150000"/>
              </a:lnSpc>
              <a:spcBef>
                <a:spcPts val="0"/>
              </a:spcBef>
              <a:spcAft>
                <a:spcPts val="600"/>
              </a:spcAft>
              <a:buFont typeface="Wingdings" panose="05000000000000000000" pitchFamily="2" charset="2"/>
              <a:buChar char="n"/>
              <a:defRPr sz="2200" b="0">
                <a:latin typeface="黑体" panose="02010609060101010101" pitchFamily="49" charset="-122"/>
                <a:ea typeface="黑体" panose="02010609060101010101" pitchFamily="49" charset="-122"/>
              </a:defRPr>
            </a:lvl2pPr>
            <a:lvl3pPr marL="1257300" indent="-342900">
              <a:lnSpc>
                <a:spcPct val="120000"/>
              </a:lnSpc>
              <a:spcBef>
                <a:spcPts val="600"/>
              </a:spcBef>
              <a:spcAft>
                <a:spcPts val="600"/>
              </a:spcAft>
              <a:buFont typeface="Wingdings" panose="05000000000000000000" pitchFamily="2" charset="2"/>
              <a:buChar char="u"/>
              <a:defRPr sz="2000">
                <a:latin typeface="楷体" panose="02010609060101010101" pitchFamily="49" charset="-122"/>
                <a:ea typeface="楷体" panose="02010609060101010101" pitchFamily="49" charset="-122"/>
              </a:defRPr>
            </a:lvl3pPr>
            <a:lvl4pPr marL="1714500" indent="-342900">
              <a:lnSpc>
                <a:spcPct val="120000"/>
              </a:lnSpc>
              <a:spcBef>
                <a:spcPts val="600"/>
              </a:spcBef>
              <a:spcAft>
                <a:spcPts val="600"/>
              </a:spcAft>
              <a:buFont typeface="Arial" panose="020B0604020202020204" pitchFamily="34" charset="0"/>
              <a:buChar char="•"/>
              <a:defRPr sz="2000">
                <a:latin typeface="楷体" panose="02010609060101010101" pitchFamily="49" charset="-122"/>
                <a:ea typeface="楷体" panose="02010609060101010101" pitchFamily="49" charset="-122"/>
              </a:defRPr>
            </a:lvl4pPr>
            <a:lvl5pPr>
              <a:lnSpc>
                <a:spcPct val="150000"/>
              </a:lnSpc>
              <a:spcBef>
                <a:spcPts val="0"/>
              </a:spcBef>
              <a:spcAft>
                <a:spcPts val="600"/>
              </a:spcAft>
              <a:defRPr sz="2000">
                <a:latin typeface="楷体" panose="02010609060101010101" pitchFamily="49" charset="-122"/>
                <a:ea typeface="楷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
        <p:nvSpPr>
          <p:cNvPr id="4" name="日期占位符 3"/>
          <p:cNvSpPr>
            <a:spLocks noGrp="1"/>
          </p:cNvSpPr>
          <p:nvPr>
            <p:ph type="dt" sz="half" idx="10"/>
          </p:nvPr>
        </p:nvSpPr>
        <p:spPr/>
        <p:txBody>
          <a:bodyPr/>
          <a:lstStyle>
            <a:lvl1pPr>
              <a:defRPr/>
            </a:lvl1pPr>
          </a:lstStyle>
          <a:p>
            <a:pPr>
              <a:defRPr/>
            </a:pPr>
            <a:fld id="{11DFA011-2039-4822-ACAF-45B385351978}" type="datetimeFigureOut">
              <a:rPr lang="zh-CN" altLang="en-US"/>
              <a:pPr>
                <a:defRPr/>
              </a:pPr>
              <a:t>2024/2/23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DD0010A-DEE2-4047-8875-32D7F02BEDB6}" type="slidenum">
              <a:rPr lang="zh-CN" altLang="en-US"/>
              <a:pPr>
                <a:defRPr/>
              </a:pPr>
              <a:t>‹#›</a:t>
            </a:fld>
            <a:endParaRPr lang="en-US" altLang="zh-CN"/>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388" y="6606988"/>
            <a:ext cx="12303126" cy="25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3182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pPr>
              <a:defRPr/>
            </a:pPr>
            <a:fld id="{213046B9-8349-49C1-9F19-4A29ACBD1A95}" type="datetimeFigureOut">
              <a:rPr lang="zh-CN" altLang="en-US" smtClean="0">
                <a:solidFill>
                  <a:prstClr val="black">
                    <a:tint val="75000"/>
                  </a:prstClr>
                </a:solidFill>
              </a:rPr>
              <a:pPr>
                <a:defRPr/>
              </a:pPr>
              <a:t>2024/2/23</a:t>
            </a:fld>
            <a:endParaRPr lang="zh-CN" altLang="en-US">
              <a:solidFill>
                <a:prstClr val="black">
                  <a:tint val="75000"/>
                </a:prstClr>
              </a:solidFill>
            </a:endParaRPr>
          </a:p>
        </p:txBody>
      </p:sp>
      <p:sp>
        <p:nvSpPr>
          <p:cNvPr id="6" name="Footer Placeholder 5"/>
          <p:cNvSpPr>
            <a:spLocks noGrp="1"/>
          </p:cNvSpPr>
          <p:nvPr>
            <p:ph type="ftr" sz="quarter" idx="11"/>
          </p:nvPr>
        </p:nvSpPr>
        <p:spPr>
          <a:xfrm>
            <a:off x="1447382" y="318640"/>
            <a:ext cx="5541004" cy="320931"/>
          </a:xfrm>
        </p:spPr>
        <p:txBody>
          <a:bodyPr/>
          <a:lstStyle/>
          <a:p>
            <a:pPr>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A219811C-C1D1-4B95-AE07-A39CAFBE8B8F}" type="slidenum">
              <a:rPr lang="zh-CN" altLang="en-US" smtClean="0"/>
              <a:pPr>
                <a:defRPr/>
              </a:pPr>
              <a:t>‹#›</a:t>
            </a:fld>
            <a:endParaRPr lang="en-US" altLang="zh-C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3563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2DCFD547-4412-48FE-806E-989926EA177B}" type="datetimeFigureOut">
              <a:rPr lang="zh-CN" altLang="en-US" smtClean="0">
                <a:solidFill>
                  <a:prstClr val="black">
                    <a:tint val="75000"/>
                  </a:prstClr>
                </a:solidFill>
              </a:rPr>
              <a:pPr>
                <a:defRPr/>
              </a:pPr>
              <a:t>2024/2/23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350D302-9587-4289-8B58-5C018960DE12}" type="slidenum">
              <a:rPr lang="zh-CN" altLang="en-US" smtClean="0"/>
              <a:pPr>
                <a:defRPr/>
              </a:pPr>
              <a:t>‹#›</a:t>
            </a:fld>
            <a:endParaRPr lang="en-US" altLang="zh-C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31061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F32EE4FD-0F8E-40C1-B99B-8F8A366A9BEF}" type="datetimeFigureOut">
              <a:rPr lang="zh-CN" altLang="en-US" smtClean="0">
                <a:solidFill>
                  <a:prstClr val="black">
                    <a:tint val="75000"/>
                  </a:prstClr>
                </a:solidFill>
              </a:rPr>
              <a:pPr>
                <a:defRPr/>
              </a:pPr>
              <a:t>2024/2/23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A3E1FDF-2301-48B4-B718-A32226B3ACE1}" type="slidenum">
              <a:rPr lang="zh-CN" altLang="en-US" smtClean="0"/>
              <a:pPr>
                <a:defRPr/>
              </a:pPr>
              <a:t>‹#›</a:t>
            </a:fld>
            <a:endParaRPr lang="en-US" altLang="zh-C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212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E645DD7-76F1-46C7-9CFA-8258E90694E3}" type="datetimeFigureOut">
              <a:rPr lang="zh-CN" altLang="en-US"/>
              <a:pPr>
                <a:defRPr/>
              </a:pPr>
              <a:t>2024/2/23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F7C0102-ABAB-4A71-8887-878985C51B72}" type="slidenum">
              <a:rPr lang="zh-CN" altLang="en-US"/>
              <a:pPr>
                <a:defRPr/>
              </a:pPr>
              <a:t>‹#›</a:t>
            </a:fld>
            <a:endParaRPr lang="en-US" altLang="zh-CN"/>
          </a:p>
        </p:txBody>
      </p:sp>
    </p:spTree>
    <p:extLst>
      <p:ext uri="{BB962C8B-B14F-4D97-AF65-F5344CB8AC3E}">
        <p14:creationId xmlns:p14="http://schemas.microsoft.com/office/powerpoint/2010/main" val="23804843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ACC197AB-35C1-4AB7-B85F-A41517325399}" type="datetimeFigureOut">
              <a:rPr lang="zh-CN" altLang="en-US"/>
              <a:pPr>
                <a:defRPr/>
              </a:pPr>
              <a:t>2024/2/23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EA3DEB4-7F85-4D1D-A299-59F620ED84D5}" type="slidenum">
              <a:rPr lang="zh-CN" altLang="en-US"/>
              <a:pPr>
                <a:defRPr/>
              </a:pPr>
              <a:t>‹#›</a:t>
            </a:fld>
            <a:endParaRPr lang="en-US" altLang="zh-CN"/>
          </a:p>
        </p:txBody>
      </p:sp>
    </p:spTree>
    <p:extLst>
      <p:ext uri="{BB962C8B-B14F-4D97-AF65-F5344CB8AC3E}">
        <p14:creationId xmlns:p14="http://schemas.microsoft.com/office/powerpoint/2010/main" val="22353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4E3A9285-18C6-4119-9A47-01E841EEF378}" type="datetimeFigureOut">
              <a:rPr lang="zh-CN" altLang="en-US"/>
              <a:pPr>
                <a:defRPr/>
              </a:pPr>
              <a:t>2024/2/23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284707D-BA69-4385-9B0F-AA0E73D70354}" type="slidenum">
              <a:rPr lang="zh-CN" altLang="en-US"/>
              <a:pPr>
                <a:defRPr/>
              </a:pPr>
              <a:t>‹#›</a:t>
            </a:fld>
            <a:endParaRPr lang="en-US" altLang="zh-CN"/>
          </a:p>
        </p:txBody>
      </p:sp>
    </p:spTree>
    <p:extLst>
      <p:ext uri="{BB962C8B-B14F-4D97-AF65-F5344CB8AC3E}">
        <p14:creationId xmlns:p14="http://schemas.microsoft.com/office/powerpoint/2010/main" val="150237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28C84AC2-B975-4924-8F16-58DDBBECB3AB}" type="datetimeFigureOut">
              <a:rPr lang="zh-CN" altLang="en-US"/>
              <a:pPr>
                <a:defRPr/>
              </a:pPr>
              <a:t>2024/2/23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4DC0CC4-7538-45C4-B979-D85A8B1F0189}" type="slidenum">
              <a:rPr lang="zh-CN" altLang="en-US"/>
              <a:pPr>
                <a:defRPr/>
              </a:pPr>
              <a:t>‹#›</a:t>
            </a:fld>
            <a:endParaRPr lang="en-US" altLang="zh-CN"/>
          </a:p>
        </p:txBody>
      </p:sp>
    </p:spTree>
    <p:extLst>
      <p:ext uri="{BB962C8B-B14F-4D97-AF65-F5344CB8AC3E}">
        <p14:creationId xmlns:p14="http://schemas.microsoft.com/office/powerpoint/2010/main" val="1889392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0A75F69-4D85-4036-A176-D08444F577F2}" type="datetimeFigureOut">
              <a:rPr lang="zh-CN" altLang="en-US"/>
              <a:pPr>
                <a:defRPr/>
              </a:pPr>
              <a:t>2024/2/23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77C15D6-FA7E-4016-9917-43E5617026AD}" type="slidenum">
              <a:rPr lang="zh-CN" altLang="en-US"/>
              <a:pPr>
                <a:defRPr/>
              </a:pPr>
              <a:t>‹#›</a:t>
            </a:fld>
            <a:endParaRPr lang="en-US" altLang="zh-CN"/>
          </a:p>
        </p:txBody>
      </p:sp>
    </p:spTree>
    <p:extLst>
      <p:ext uri="{BB962C8B-B14F-4D97-AF65-F5344CB8AC3E}">
        <p14:creationId xmlns:p14="http://schemas.microsoft.com/office/powerpoint/2010/main" val="2739603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FF5B204-694D-4096-AC09-07201A95F325}" type="datetimeFigureOut">
              <a:rPr lang="zh-CN" altLang="en-US"/>
              <a:pPr>
                <a:defRPr/>
              </a:pPr>
              <a:t>2024/2/23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0B2DC77-653F-45C6-9C89-0C136132363A}" type="slidenum">
              <a:rPr lang="zh-CN" altLang="en-US"/>
              <a:pPr>
                <a:defRPr/>
              </a:pPr>
              <a:t>‹#›</a:t>
            </a:fld>
            <a:endParaRPr lang="en-US" altLang="zh-CN"/>
          </a:p>
        </p:txBody>
      </p:sp>
    </p:spTree>
    <p:extLst>
      <p:ext uri="{BB962C8B-B14F-4D97-AF65-F5344CB8AC3E}">
        <p14:creationId xmlns:p14="http://schemas.microsoft.com/office/powerpoint/2010/main" val="465358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13046B9-8349-49C1-9F19-4A29ACBD1A95}" type="datetimeFigureOut">
              <a:rPr lang="zh-CN" altLang="en-US"/>
              <a:pPr>
                <a:defRPr/>
              </a:pPr>
              <a:t>2024/2/23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219811C-C1D1-4B95-AE07-A39CAFBE8B8F}" type="slidenum">
              <a:rPr lang="zh-CN" altLang="en-US"/>
              <a:pPr>
                <a:defRPr/>
              </a:pPr>
              <a:t>‹#›</a:t>
            </a:fld>
            <a:endParaRPr lang="en-US" altLang="zh-CN"/>
          </a:p>
        </p:txBody>
      </p:sp>
    </p:spTree>
    <p:extLst>
      <p:ext uri="{BB962C8B-B14F-4D97-AF65-F5344CB8AC3E}">
        <p14:creationId xmlns:p14="http://schemas.microsoft.com/office/powerpoint/2010/main" val="2475043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31000"/>
          </a:schemeClr>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方正行黑简体" panose="02000000000000000000" pitchFamily="2" charset="-122"/>
              </a:defRPr>
            </a:lvl1pPr>
          </a:lstStyle>
          <a:p>
            <a:pPr>
              <a:defRPr/>
            </a:pPr>
            <a:fld id="{F32EE4FD-0F8E-40C1-B99B-8F8A366A9BEF}" type="datetimeFigureOut">
              <a:rPr lang="zh-CN" altLang="en-US"/>
              <a:pPr>
                <a:defRPr/>
              </a:pPr>
              <a:t>2024/2/23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方正行黑简体" panose="02000000000000000000" pitchFamily="2"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ea typeface="方正行黑简体"/>
                <a:cs typeface="方正行黑简体"/>
              </a:defRPr>
            </a:lvl1pPr>
          </a:lstStyle>
          <a:p>
            <a:pPr>
              <a:defRPr/>
            </a:pPr>
            <a:fld id="{9A3E1FDF-2301-48B4-B718-A32226B3ACE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方正行黑简体" panose="02000000000000000000" pitchFamily="2" charset="-122"/>
          <a:cs typeface="方正行黑简体"/>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行黑简体"/>
          <a:cs typeface="方正行黑简体"/>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行黑简体"/>
          <a:cs typeface="方正行黑简体"/>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行黑简体"/>
          <a:cs typeface="方正行黑简体"/>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行黑简体"/>
          <a:cs typeface="方正行黑简体"/>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方正行黑简体"/>
          <a:cs typeface="方正行黑简体"/>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方正行黑简体"/>
          <a:cs typeface="方正行黑简体"/>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方正行黑简体"/>
          <a:cs typeface="方正行黑简体"/>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方正行黑简体"/>
          <a:cs typeface="方正行黑简体"/>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方正行黑简体" panose="02000000000000000000" pitchFamily="2" charset="-122"/>
          <a:cs typeface="方正行黑简体"/>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方正行黑简体" panose="02000000000000000000" pitchFamily="2" charset="-122"/>
          <a:cs typeface="方正行黑简体"/>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方正行黑简体" panose="02000000000000000000" pitchFamily="2" charset="-122"/>
          <a:cs typeface="方正行黑简体"/>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方正行黑简体" panose="02000000000000000000" pitchFamily="2" charset="-122"/>
          <a:cs typeface="方正行黑简体"/>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方正行黑简体" panose="02000000000000000000" pitchFamily="2" charset="-122"/>
          <a:cs typeface="方正行黑简体"/>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fld id="{F32EE4FD-0F8E-40C1-B99B-8F8A366A9BEF}" type="datetimeFigureOut">
              <a:rPr lang="zh-CN" altLang="en-US" smtClean="0"/>
              <a:pPr>
                <a:defRPr/>
              </a:pPr>
              <a:t>2024/2/23</a:t>
            </a:fld>
            <a:endParaRPr lang="zh-CN"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a:defRPr/>
            </a:pPr>
            <a:fld id="{9A3E1FDF-2301-48B4-B718-A32226B3ACE1}" type="slidenum">
              <a:rPr lang="zh-CN" altLang="en-US" smtClean="0"/>
              <a:pPr>
                <a:defRPr/>
              </a:pPr>
              <a:t>‹#›</a:t>
            </a:fld>
            <a:endParaRPr lang="en-US" altLang="zh-C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87834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7.png"/><Relationship Id="rId4" Type="http://schemas.openxmlformats.org/officeDocument/2006/relationships/diagramLayout" Target="../diagrams/layout3.xml"/><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smtClean="0"/>
              <a:t>讨论：你从过去四年疫情中能发现哪些社会问题？</a:t>
            </a: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53358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第一</a:t>
            </a:r>
            <a:r>
              <a:rPr lang="zh-CN" altLang="en-US" dirty="0"/>
              <a:t>讲</a:t>
            </a:r>
            <a:r>
              <a:rPr lang="zh-CN" altLang="en-US" dirty="0" smtClean="0"/>
              <a:t> 社会问题概述</a:t>
            </a:r>
            <a:endParaRPr lang="zh-CN" altLang="en-US" dirty="0"/>
          </a:p>
        </p:txBody>
      </p:sp>
      <p:sp>
        <p:nvSpPr>
          <p:cNvPr id="6" name="内容占位符 5"/>
          <p:cNvSpPr>
            <a:spLocks noGrp="1"/>
          </p:cNvSpPr>
          <p:nvPr>
            <p:ph idx="1"/>
          </p:nvPr>
        </p:nvSpPr>
        <p:spPr/>
        <p:txBody>
          <a:bodyPr/>
          <a:lstStyle/>
          <a:p>
            <a:pPr lvl="0">
              <a:lnSpc>
                <a:spcPct val="200000"/>
              </a:lnSpc>
              <a:spcBef>
                <a:spcPct val="0"/>
              </a:spcBef>
              <a:buNone/>
            </a:pPr>
            <a:r>
              <a:rPr lang="zh-CN" altLang="en-US" dirty="0" smtClean="0">
                <a:latin typeface="幼圆" panose="02010509060101010101" pitchFamily="49" charset="-122"/>
                <a:ea typeface="幼圆" panose="02010509060101010101" pitchFamily="49" charset="-122"/>
              </a:rPr>
              <a:t>第一节 社会问题的界定</a:t>
            </a:r>
            <a:endParaRPr lang="en-US" altLang="zh-CN" sz="3200" dirty="0"/>
          </a:p>
          <a:p>
            <a:pPr lvl="0">
              <a:lnSpc>
                <a:spcPct val="200000"/>
              </a:lnSpc>
              <a:spcBef>
                <a:spcPct val="0"/>
              </a:spcBef>
              <a:buNone/>
            </a:pPr>
            <a:r>
              <a:rPr lang="zh-CN" altLang="en-US" dirty="0">
                <a:latin typeface="幼圆" panose="02010509060101010101" pitchFamily="49" charset="-122"/>
                <a:ea typeface="幼圆" panose="02010509060101010101" pitchFamily="49" charset="-122"/>
              </a:rPr>
              <a:t>第二</a:t>
            </a:r>
            <a:r>
              <a:rPr lang="zh-CN" altLang="en-US" dirty="0" smtClean="0">
                <a:latin typeface="幼圆" panose="02010509060101010101" pitchFamily="49" charset="-122"/>
                <a:ea typeface="幼圆" panose="02010509060101010101" pitchFamily="49" charset="-122"/>
              </a:rPr>
              <a:t>节 社会问题的特征</a:t>
            </a:r>
            <a:endParaRPr lang="en-US" altLang="zh-CN" dirty="0" smtClean="0">
              <a:latin typeface="幼圆" panose="02010509060101010101" pitchFamily="49" charset="-122"/>
              <a:ea typeface="幼圆" panose="02010509060101010101" pitchFamily="49" charset="-122"/>
            </a:endParaRPr>
          </a:p>
          <a:p>
            <a:pPr lvl="0">
              <a:lnSpc>
                <a:spcPct val="200000"/>
              </a:lnSpc>
              <a:spcBef>
                <a:spcPct val="0"/>
              </a:spcBef>
              <a:buNone/>
            </a:pPr>
            <a:r>
              <a:rPr lang="zh-CN" altLang="en-US" dirty="0" smtClean="0">
                <a:latin typeface="幼圆" panose="02010509060101010101" pitchFamily="49" charset="-122"/>
                <a:ea typeface="幼圆" panose="02010509060101010101" pitchFamily="49" charset="-122"/>
              </a:rPr>
              <a:t>第三节 社会问题的类型</a:t>
            </a:r>
            <a:endParaRPr lang="en-US" altLang="zh-CN" dirty="0" smtClean="0">
              <a:latin typeface="幼圆" panose="02010509060101010101" pitchFamily="49" charset="-122"/>
              <a:ea typeface="幼圆" panose="02010509060101010101" pitchFamily="49" charset="-122"/>
            </a:endParaRPr>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3" name="直接连接符 12"/>
          <p:cNvCxnSpPr/>
          <p:nvPr/>
        </p:nvCxnSpPr>
        <p:spPr>
          <a:xfrm>
            <a:off x="598783" y="1182204"/>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92505"/>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图片 1"/>
          <p:cNvPicPr>
            <a:picLocks noChangeAspect="1"/>
          </p:cNvPicPr>
          <p:nvPr/>
        </p:nvPicPr>
        <p:blipFill>
          <a:blip r:embed="rId3"/>
          <a:stretch>
            <a:fillRect/>
          </a:stretch>
        </p:blipFill>
        <p:spPr>
          <a:xfrm>
            <a:off x="6617782" y="1401144"/>
            <a:ext cx="4328535" cy="4017612"/>
          </a:xfrm>
          <a:prstGeom prst="rect">
            <a:avLst/>
          </a:prstGeom>
        </p:spPr>
      </p:pic>
    </p:spTree>
    <p:extLst>
      <p:ext uri="{BB962C8B-B14F-4D97-AF65-F5344CB8AC3E}">
        <p14:creationId xmlns:p14="http://schemas.microsoft.com/office/powerpoint/2010/main" val="5443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25000"/>
            <a:alpha val="76000"/>
          </a:schemeClr>
        </a:solidFill>
        <a:effectLst/>
      </p:bgPr>
    </p:bg>
    <p:spTree>
      <p:nvGrpSpPr>
        <p:cNvPr id="1" name=""/>
        <p:cNvGrpSpPr/>
        <p:nvPr/>
      </p:nvGrpSpPr>
      <p:grpSpPr>
        <a:xfrm>
          <a:off x="0" y="0"/>
          <a:ext cx="0" cy="0"/>
          <a:chOff x="0" y="0"/>
          <a:chExt cx="0" cy="0"/>
        </a:xfrm>
      </p:grpSpPr>
      <p:sp>
        <p:nvSpPr>
          <p:cNvPr id="7" name="直角三角形 6"/>
          <p:cNvSpPr/>
          <p:nvPr/>
        </p:nvSpPr>
        <p:spPr>
          <a:xfrm>
            <a:off x="0" y="-1"/>
            <a:ext cx="12192001" cy="685800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文本框 2"/>
          <p:cNvSpPr txBox="1"/>
          <p:nvPr/>
        </p:nvSpPr>
        <p:spPr>
          <a:xfrm>
            <a:off x="2315466" y="2607530"/>
            <a:ext cx="7671661" cy="707886"/>
          </a:xfrm>
          <a:prstGeom prst="rect">
            <a:avLst/>
          </a:prstGeom>
          <a:noFill/>
        </p:spPr>
        <p:txBody>
          <a:bodyPr wrap="square">
            <a:spAutoFit/>
          </a:bodyPr>
          <a:lstStyle/>
          <a:p>
            <a:pPr lvl="0" algn="ctr" eaLnBrk="1" fontAlgn="auto" hangingPunct="1">
              <a:spcBef>
                <a:spcPts val="0"/>
              </a:spcBef>
              <a:spcAft>
                <a:spcPts val="0"/>
              </a:spcAft>
              <a:defRPr/>
            </a:pPr>
            <a:r>
              <a:rPr lang="zh-CN" altLang="en-US" sz="4000" b="1" spc="300" dirty="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第一节 社会问题的界定</a:t>
            </a:r>
          </a:p>
        </p:txBody>
      </p:sp>
      <p:cxnSp>
        <p:nvCxnSpPr>
          <p:cNvPr id="5" name="直接连接符 4"/>
          <p:cNvCxnSpPr/>
          <p:nvPr/>
        </p:nvCxnSpPr>
        <p:spPr>
          <a:xfrm>
            <a:off x="2865658" y="2464655"/>
            <a:ext cx="6447294" cy="1905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989644" y="3548219"/>
            <a:ext cx="6323307" cy="41544"/>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409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一、社会问题的内涵</a:t>
            </a:r>
            <a:endParaRPr lang="zh-CN" altLang="en-US" dirty="0"/>
          </a:p>
        </p:txBody>
      </p:sp>
      <p:sp>
        <p:nvSpPr>
          <p:cNvPr id="3" name="内容占位符 2"/>
          <p:cNvSpPr>
            <a:spLocks noGrp="1"/>
          </p:cNvSpPr>
          <p:nvPr>
            <p:ph idx="1"/>
          </p:nvPr>
        </p:nvSpPr>
        <p:spPr>
          <a:xfrm>
            <a:off x="619932" y="1301858"/>
            <a:ext cx="5736378" cy="4875105"/>
          </a:xfrm>
        </p:spPr>
        <p:txBody>
          <a:bodyPr/>
          <a:lstStyle/>
          <a:p>
            <a:pPr indent="-342900">
              <a:buFont typeface="Wingdings" panose="05000000000000000000" pitchFamily="2" charset="2"/>
              <a:buChar char="Ø"/>
            </a:pPr>
            <a:r>
              <a:rPr lang="zh-CN" altLang="en-US" dirty="0" smtClean="0"/>
              <a:t>（一</a:t>
            </a:r>
            <a:r>
              <a:rPr lang="zh-CN" altLang="en-US" dirty="0"/>
              <a:t>）</a:t>
            </a:r>
            <a:r>
              <a:rPr lang="zh-CN" altLang="en-US" b="1" dirty="0" smtClean="0"/>
              <a:t>何为社会问题？</a:t>
            </a:r>
            <a:endParaRPr lang="en-US" altLang="zh-CN" dirty="0" smtClean="0"/>
          </a:p>
          <a:p>
            <a:pPr lvl="1"/>
            <a:r>
              <a:rPr lang="zh-CN" altLang="en-US" dirty="0"/>
              <a:t>社会问题一种最简洁的定义就是美国社会学家米尔斯所说的“公共麻烦”。正是由于它的公共性，我们可以说，社会问题是人们既熟悉又陌生的一个课题。</a:t>
            </a:r>
          </a:p>
          <a:p>
            <a:pPr lvl="1"/>
            <a:r>
              <a:rPr lang="zh-CN" altLang="en-US" dirty="0"/>
              <a:t>社会问题是一种现实存在的社会现象（</a:t>
            </a:r>
            <a:r>
              <a:rPr lang="en-US" altLang="zh-CN" dirty="0"/>
              <a:t>social phenomenon</a:t>
            </a:r>
            <a:r>
              <a:rPr lang="zh-CN" altLang="en-US" dirty="0"/>
              <a:t>），而非个人的社会想象（</a:t>
            </a:r>
            <a:r>
              <a:rPr lang="en-US" altLang="zh-CN" dirty="0"/>
              <a:t>social imaginary</a:t>
            </a:r>
            <a:r>
              <a:rPr lang="zh-CN" altLang="en-US" dirty="0"/>
              <a:t>）。</a:t>
            </a:r>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图片 1"/>
          <p:cNvPicPr>
            <a:picLocks noChangeAspect="1"/>
          </p:cNvPicPr>
          <p:nvPr/>
        </p:nvPicPr>
        <p:blipFill>
          <a:blip r:embed="rId3"/>
          <a:stretch>
            <a:fillRect/>
          </a:stretch>
        </p:blipFill>
        <p:spPr>
          <a:xfrm>
            <a:off x="6361628" y="1729129"/>
            <a:ext cx="2442981" cy="4102021"/>
          </a:xfrm>
          <a:prstGeom prst="rect">
            <a:avLst/>
          </a:prstGeom>
        </p:spPr>
      </p:pic>
      <p:pic>
        <p:nvPicPr>
          <p:cNvPr id="4" name="图片 3"/>
          <p:cNvPicPr>
            <a:picLocks noChangeAspect="1"/>
          </p:cNvPicPr>
          <p:nvPr/>
        </p:nvPicPr>
        <p:blipFill>
          <a:blip r:embed="rId4"/>
          <a:stretch>
            <a:fillRect/>
          </a:stretch>
        </p:blipFill>
        <p:spPr>
          <a:xfrm>
            <a:off x="8804609" y="1729129"/>
            <a:ext cx="2808249" cy="4135784"/>
          </a:xfrm>
          <a:prstGeom prst="rect">
            <a:avLst/>
          </a:prstGeom>
        </p:spPr>
      </p:pic>
    </p:spTree>
    <p:extLst>
      <p:ext uri="{BB962C8B-B14F-4D97-AF65-F5344CB8AC3E}">
        <p14:creationId xmlns:p14="http://schemas.microsoft.com/office/powerpoint/2010/main" val="147917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一、社会问题的内涵</a:t>
            </a:r>
            <a:endParaRPr lang="zh-CN" altLang="en-US" dirty="0"/>
          </a:p>
        </p:txBody>
      </p:sp>
      <p:sp>
        <p:nvSpPr>
          <p:cNvPr id="3" name="内容占位符 2"/>
          <p:cNvSpPr>
            <a:spLocks noGrp="1"/>
          </p:cNvSpPr>
          <p:nvPr>
            <p:ph idx="1"/>
          </p:nvPr>
        </p:nvSpPr>
        <p:spPr>
          <a:xfrm>
            <a:off x="619932" y="1301858"/>
            <a:ext cx="5736378" cy="4875105"/>
          </a:xfrm>
        </p:spPr>
        <p:txBody>
          <a:bodyPr/>
          <a:lstStyle/>
          <a:p>
            <a:pPr lvl="1"/>
            <a:r>
              <a:rPr lang="zh-CN" altLang="en-US" dirty="0" smtClean="0"/>
              <a:t>社会问题影响了相当数量的人的生活，对社会</a:t>
            </a:r>
            <a:r>
              <a:rPr lang="zh-CN" altLang="en-US" dirty="0"/>
              <a:t>的正常</a:t>
            </a:r>
            <a:r>
              <a:rPr lang="zh-CN" altLang="en-US" dirty="0" smtClean="0"/>
              <a:t>运转产生了阻碍。</a:t>
            </a:r>
            <a:endParaRPr lang="en-US" altLang="zh-CN" dirty="0" smtClean="0"/>
          </a:p>
          <a:p>
            <a:pPr lvl="1"/>
            <a:r>
              <a:rPr lang="zh-CN" altLang="en-US" dirty="0" smtClean="0"/>
              <a:t>社会问题是被人们所认知并积极推动集体行动加以解决的问题</a:t>
            </a:r>
            <a:r>
              <a:rPr lang="zh-CN" altLang="en-US" dirty="0"/>
              <a:t>。</a:t>
            </a:r>
            <a:endParaRPr lang="en-US" altLang="zh-CN" dirty="0" smtClean="0"/>
          </a:p>
          <a:p>
            <a:pPr lvl="1"/>
            <a:r>
              <a:rPr lang="zh-CN" altLang="en-US" dirty="0" smtClean="0"/>
              <a:t>社会</a:t>
            </a:r>
            <a:r>
              <a:rPr lang="zh-CN" altLang="en-US" dirty="0"/>
              <a:t>问题是指在社会中存在的人与自然、人与社会以及人与人之间关系的严重失调或冲突现象。也称社会病态、社会解组、社会反常或社会失调，是社会的“阴暗面”</a:t>
            </a:r>
            <a:r>
              <a:rPr lang="zh-CN" altLang="en-US" dirty="0" smtClean="0"/>
              <a:t>。</a:t>
            </a:r>
          </a:p>
          <a:p>
            <a:pPr lvl="1"/>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云形标注 5"/>
          <p:cNvSpPr/>
          <p:nvPr/>
        </p:nvSpPr>
        <p:spPr>
          <a:xfrm>
            <a:off x="6901314" y="1249967"/>
            <a:ext cx="3705726" cy="230865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rgbClr val="FF0000"/>
                </a:solidFill>
              </a:rPr>
              <a:t>我们应该如何看待社会“阴暗面”？</a:t>
            </a:r>
            <a:endParaRPr lang="zh-CN" altLang="en-US" sz="2800" dirty="0">
              <a:solidFill>
                <a:srgbClr val="FF0000"/>
              </a:solidFill>
            </a:endParaRPr>
          </a:p>
        </p:txBody>
      </p:sp>
      <p:pic>
        <p:nvPicPr>
          <p:cNvPr id="7" name="图片 6"/>
          <p:cNvPicPr>
            <a:picLocks noChangeAspect="1"/>
          </p:cNvPicPr>
          <p:nvPr/>
        </p:nvPicPr>
        <p:blipFill>
          <a:blip r:embed="rId3"/>
          <a:stretch>
            <a:fillRect/>
          </a:stretch>
        </p:blipFill>
        <p:spPr>
          <a:xfrm>
            <a:off x="6679625" y="3910398"/>
            <a:ext cx="1675104" cy="2262641"/>
          </a:xfrm>
          <a:prstGeom prst="rect">
            <a:avLst/>
          </a:prstGeom>
        </p:spPr>
      </p:pic>
      <p:sp>
        <p:nvSpPr>
          <p:cNvPr id="10" name="矩形 9"/>
          <p:cNvSpPr/>
          <p:nvPr/>
        </p:nvSpPr>
        <p:spPr>
          <a:xfrm>
            <a:off x="8547234" y="3898821"/>
            <a:ext cx="3243713" cy="2585323"/>
          </a:xfrm>
          <a:prstGeom prst="rect">
            <a:avLst/>
          </a:prstGeom>
        </p:spPr>
        <p:txBody>
          <a:bodyPr wrap="square">
            <a:spAutoFit/>
          </a:bodyPr>
          <a:lstStyle/>
          <a:p>
            <a:r>
              <a:rPr lang="zh-CN" altLang="en-US" dirty="0"/>
              <a:t>“用善良的词句来掩饰不愉快的现实，</a:t>
            </a:r>
            <a:r>
              <a:rPr lang="en-US" altLang="zh-CN" dirty="0"/>
              <a:t>……</a:t>
            </a:r>
            <a:r>
              <a:rPr lang="zh-CN" altLang="en-US" dirty="0"/>
              <a:t>是最有害最危险的事情</a:t>
            </a:r>
            <a:r>
              <a:rPr lang="zh-CN" altLang="en-US" dirty="0" smtClean="0"/>
              <a:t>。”“</a:t>
            </a:r>
            <a:r>
              <a:rPr lang="zh-CN" altLang="en-US" dirty="0"/>
              <a:t>我们应该有勇气揭开我们的脓疮，以便毫无虚假地、老老实实地进行诊断和彻底治疗好它</a:t>
            </a:r>
            <a:r>
              <a:rPr lang="zh-CN" altLang="en-US" dirty="0" smtClean="0"/>
              <a:t>”。</a:t>
            </a:r>
            <a:r>
              <a:rPr lang="en-US" altLang="zh-CN" dirty="0"/>
              <a:t>——《</a:t>
            </a:r>
            <a:r>
              <a:rPr lang="zh-CN" altLang="en-US" dirty="0"/>
              <a:t>列宁全集</a:t>
            </a:r>
            <a:r>
              <a:rPr lang="en-US" altLang="zh-CN" dirty="0"/>
              <a:t>》</a:t>
            </a:r>
            <a:r>
              <a:rPr lang="zh-CN" altLang="en-US" dirty="0"/>
              <a:t>第</a:t>
            </a:r>
            <a:r>
              <a:rPr lang="en-US" altLang="zh-CN" dirty="0"/>
              <a:t>24</a:t>
            </a:r>
            <a:r>
              <a:rPr lang="zh-CN" altLang="en-US" dirty="0"/>
              <a:t>卷</a:t>
            </a:r>
            <a:r>
              <a:rPr lang="en-US" altLang="zh-CN" dirty="0"/>
              <a:t>, </a:t>
            </a:r>
            <a:r>
              <a:rPr lang="zh-CN" altLang="en-US" dirty="0"/>
              <a:t>第</a:t>
            </a:r>
            <a:r>
              <a:rPr lang="en-US" altLang="zh-CN" dirty="0"/>
              <a:t>309</a:t>
            </a:r>
            <a:r>
              <a:rPr lang="zh-CN" altLang="en-US" dirty="0"/>
              <a:t>页，人民出版社</a:t>
            </a:r>
            <a:r>
              <a:rPr lang="en-US" altLang="zh-CN" dirty="0"/>
              <a:t>, 1972</a:t>
            </a:r>
            <a:r>
              <a:rPr lang="zh-CN" altLang="en-US" dirty="0"/>
              <a:t>。</a:t>
            </a:r>
          </a:p>
          <a:p>
            <a:endParaRPr lang="zh-CN" altLang="en-US" dirty="0"/>
          </a:p>
        </p:txBody>
      </p:sp>
    </p:spTree>
    <p:extLst>
      <p:ext uri="{BB962C8B-B14F-4D97-AF65-F5344CB8AC3E}">
        <p14:creationId xmlns:p14="http://schemas.microsoft.com/office/powerpoint/2010/main" val="147917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一、社会问题的内涵</a:t>
            </a:r>
            <a:endParaRPr lang="zh-CN" altLang="en-US" dirty="0"/>
          </a:p>
        </p:txBody>
      </p:sp>
      <p:sp>
        <p:nvSpPr>
          <p:cNvPr id="3" name="内容占位符 2"/>
          <p:cNvSpPr>
            <a:spLocks noGrp="1"/>
          </p:cNvSpPr>
          <p:nvPr>
            <p:ph idx="1"/>
          </p:nvPr>
        </p:nvSpPr>
        <p:spPr>
          <a:xfrm>
            <a:off x="529389" y="1301858"/>
            <a:ext cx="8008219" cy="4875105"/>
          </a:xfrm>
        </p:spPr>
        <p:txBody>
          <a:bodyPr/>
          <a:lstStyle/>
          <a:p>
            <a:pPr lvl="1"/>
            <a:r>
              <a:rPr lang="zh-CN" altLang="en-US" dirty="0" smtClean="0"/>
              <a:t>（二）社会问题界定过程</a:t>
            </a:r>
          </a:p>
          <a:p>
            <a:pPr lvl="1"/>
            <a:r>
              <a:rPr lang="zh-CN" altLang="en-US" dirty="0" smtClean="0"/>
              <a:t>理查</a:t>
            </a:r>
            <a:r>
              <a:rPr lang="en-US" altLang="zh-CN" dirty="0" smtClean="0"/>
              <a:t>·</a:t>
            </a:r>
            <a:r>
              <a:rPr lang="zh-CN" altLang="en-US" dirty="0" smtClean="0"/>
              <a:t>富勒（</a:t>
            </a:r>
            <a:r>
              <a:rPr lang="en-US" altLang="zh-CN" dirty="0" smtClean="0"/>
              <a:t>Richard</a:t>
            </a:r>
            <a:r>
              <a:rPr lang="zh-CN" altLang="en-US" dirty="0" smtClean="0"/>
              <a:t> </a:t>
            </a:r>
            <a:r>
              <a:rPr lang="en-US" altLang="zh-CN" dirty="0" smtClean="0"/>
              <a:t>Fuller</a:t>
            </a:r>
            <a:r>
              <a:rPr lang="zh-CN" altLang="en-US" dirty="0" smtClean="0"/>
              <a:t>）和理查</a:t>
            </a:r>
            <a:r>
              <a:rPr lang="en-US" altLang="zh-CN" dirty="0" smtClean="0"/>
              <a:t>·</a:t>
            </a:r>
            <a:r>
              <a:rPr lang="zh-CN" altLang="en-US" dirty="0" smtClean="0"/>
              <a:t>麦尔兹（</a:t>
            </a:r>
            <a:r>
              <a:rPr lang="en-US" altLang="zh-CN" dirty="0" smtClean="0"/>
              <a:t>Richard</a:t>
            </a:r>
            <a:r>
              <a:rPr lang="zh-CN" altLang="en-US" dirty="0" smtClean="0"/>
              <a:t> </a:t>
            </a:r>
            <a:r>
              <a:rPr lang="en-US" altLang="zh-CN" dirty="0" smtClean="0"/>
              <a:t>Myers)</a:t>
            </a:r>
            <a:r>
              <a:rPr lang="zh-CN" altLang="en-US" dirty="0" smtClean="0"/>
              <a:t>最早提到社会问题的界定过程，认为所有社会问题都经过三个阶段，即警觉、政策决定与改革。</a:t>
            </a:r>
          </a:p>
          <a:p>
            <a:pPr lvl="1"/>
            <a:r>
              <a:rPr lang="zh-CN" altLang="en-US" dirty="0" smtClean="0"/>
              <a:t>查尔斯</a:t>
            </a:r>
            <a:r>
              <a:rPr lang="en-US" altLang="zh-CN" dirty="0" smtClean="0"/>
              <a:t>.</a:t>
            </a:r>
            <a:r>
              <a:rPr lang="zh-CN" altLang="en-US" dirty="0" smtClean="0"/>
              <a:t>扎斯特罗（</a:t>
            </a:r>
            <a:r>
              <a:rPr lang="en-US" altLang="zh-CN" dirty="0" smtClean="0"/>
              <a:t>Charles</a:t>
            </a:r>
            <a:r>
              <a:rPr lang="zh-CN" altLang="en-US" dirty="0" smtClean="0"/>
              <a:t> </a:t>
            </a:r>
            <a:r>
              <a:rPr lang="en-US" altLang="zh-CN" dirty="0" err="1" smtClean="0"/>
              <a:t>Zastrow</a:t>
            </a:r>
            <a:r>
              <a:rPr lang="en-US" altLang="zh-CN" dirty="0" smtClean="0"/>
              <a:t>)</a:t>
            </a:r>
            <a:r>
              <a:rPr lang="zh-CN" altLang="en-US" dirty="0" smtClean="0"/>
              <a:t>在</a:t>
            </a:r>
            <a:r>
              <a:rPr lang="en-US" altLang="zh-CN" i="1" dirty="0" smtClean="0"/>
              <a:t>Social</a:t>
            </a:r>
            <a:r>
              <a:rPr lang="zh-CN" altLang="en-US" i="1" dirty="0" smtClean="0"/>
              <a:t> </a:t>
            </a:r>
            <a:r>
              <a:rPr lang="en-US" altLang="zh-CN" i="1" dirty="0" smtClean="0"/>
              <a:t>Problems: Issues and Solution</a:t>
            </a:r>
            <a:r>
              <a:rPr lang="zh-CN" altLang="en-US" dirty="0" smtClean="0"/>
              <a:t>一书中，认为社会问题的界定一般需要经历：（</a:t>
            </a:r>
            <a:r>
              <a:rPr lang="en-US" altLang="zh-CN" dirty="0" smtClean="0"/>
              <a:t>1</a:t>
            </a:r>
            <a:r>
              <a:rPr lang="zh-CN" altLang="en-US" dirty="0" smtClean="0"/>
              <a:t>）影响到相当数量的人们；（</a:t>
            </a:r>
            <a:r>
              <a:rPr lang="en-US" altLang="zh-CN" dirty="0" smtClean="0"/>
              <a:t>2</a:t>
            </a:r>
            <a:r>
              <a:rPr lang="zh-CN" altLang="en-US" dirty="0" smtClean="0"/>
              <a:t>）有影响力的群体倡导；（</a:t>
            </a:r>
            <a:r>
              <a:rPr lang="en-US" altLang="zh-CN" dirty="0" smtClean="0"/>
              <a:t>3</a:t>
            </a:r>
            <a:r>
              <a:rPr lang="zh-CN" altLang="en-US" dirty="0" smtClean="0"/>
              <a:t>）这一社会状况得到社会认知；（</a:t>
            </a:r>
            <a:r>
              <a:rPr lang="en-US" altLang="zh-CN" dirty="0" smtClean="0"/>
              <a:t>4</a:t>
            </a:r>
            <a:r>
              <a:rPr lang="zh-CN" altLang="en-US" dirty="0" smtClean="0"/>
              <a:t>）通过集体行动进行纠正。</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1" name="图片 10"/>
          <p:cNvPicPr>
            <a:picLocks noChangeAspect="1"/>
          </p:cNvPicPr>
          <p:nvPr/>
        </p:nvPicPr>
        <p:blipFill>
          <a:blip r:embed="rId3"/>
          <a:stretch>
            <a:fillRect/>
          </a:stretch>
        </p:blipFill>
        <p:spPr>
          <a:xfrm>
            <a:off x="8537608" y="1613913"/>
            <a:ext cx="3218492" cy="4149942"/>
          </a:xfrm>
          <a:prstGeom prst="rect">
            <a:avLst/>
          </a:prstGeom>
        </p:spPr>
      </p:pic>
    </p:spTree>
    <p:extLst>
      <p:ext uri="{BB962C8B-B14F-4D97-AF65-F5344CB8AC3E}">
        <p14:creationId xmlns:p14="http://schemas.microsoft.com/office/powerpoint/2010/main" val="147917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一、社会问题的内涵</a:t>
            </a:r>
            <a:endParaRPr lang="zh-CN" altLang="en-US"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2" name="图示 1"/>
          <p:cNvGraphicFramePr/>
          <p:nvPr>
            <p:extLst>
              <p:ext uri="{D42A27DB-BD31-4B8C-83A1-F6EECF244321}">
                <p14:modId xmlns:p14="http://schemas.microsoft.com/office/powerpoint/2010/main" val="1871457927"/>
              </p:ext>
            </p:extLst>
          </p:nvPr>
        </p:nvGraphicFramePr>
        <p:xfrm>
          <a:off x="1039529" y="1595438"/>
          <a:ext cx="5601903" cy="4627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p:cNvPicPr>
            <a:picLocks noChangeAspect="1"/>
          </p:cNvPicPr>
          <p:nvPr/>
        </p:nvPicPr>
        <p:blipFill>
          <a:blip r:embed="rId8"/>
          <a:stretch>
            <a:fillRect/>
          </a:stretch>
        </p:blipFill>
        <p:spPr>
          <a:xfrm rot="1262990">
            <a:off x="7003973" y="1264955"/>
            <a:ext cx="4155782" cy="2748313"/>
          </a:xfrm>
          <a:prstGeom prst="rect">
            <a:avLst/>
          </a:prstGeom>
        </p:spPr>
      </p:pic>
      <p:sp>
        <p:nvSpPr>
          <p:cNvPr id="6" name="文本框 5"/>
          <p:cNvSpPr txBox="1"/>
          <p:nvPr/>
        </p:nvSpPr>
        <p:spPr>
          <a:xfrm>
            <a:off x="7367401" y="1332742"/>
            <a:ext cx="3936733" cy="369332"/>
          </a:xfrm>
          <a:prstGeom prst="rect">
            <a:avLst/>
          </a:prstGeom>
          <a:noFill/>
        </p:spPr>
        <p:txBody>
          <a:bodyPr wrap="square" rtlCol="0">
            <a:spAutoFit/>
          </a:bodyPr>
          <a:lstStyle/>
          <a:p>
            <a:r>
              <a:rPr lang="zh-CN" altLang="en-US" dirty="0" smtClean="0">
                <a:solidFill>
                  <a:srgbClr val="FF0000"/>
                </a:solidFill>
              </a:rPr>
              <a:t>三鹿奶粉事件与中国食品安全立法</a:t>
            </a:r>
            <a:endParaRPr lang="zh-CN" altLang="en-US" dirty="0">
              <a:solidFill>
                <a:srgbClr val="FF0000"/>
              </a:solidFill>
            </a:endParaRPr>
          </a:p>
        </p:txBody>
      </p:sp>
      <p:pic>
        <p:nvPicPr>
          <p:cNvPr id="7" name="图片 6"/>
          <p:cNvPicPr>
            <a:picLocks noChangeAspect="1"/>
          </p:cNvPicPr>
          <p:nvPr/>
        </p:nvPicPr>
        <p:blipFill>
          <a:blip r:embed="rId9"/>
          <a:stretch>
            <a:fillRect/>
          </a:stretch>
        </p:blipFill>
        <p:spPr>
          <a:xfrm rot="19927331">
            <a:off x="7345895" y="3794509"/>
            <a:ext cx="2424965" cy="2486025"/>
          </a:xfrm>
          <a:prstGeom prst="rect">
            <a:avLst/>
          </a:prstGeom>
        </p:spPr>
      </p:pic>
      <p:sp>
        <p:nvSpPr>
          <p:cNvPr id="10" name="文本框 9"/>
          <p:cNvSpPr txBox="1"/>
          <p:nvPr/>
        </p:nvSpPr>
        <p:spPr>
          <a:xfrm>
            <a:off x="8718322" y="6114812"/>
            <a:ext cx="3737636" cy="369332"/>
          </a:xfrm>
          <a:prstGeom prst="rect">
            <a:avLst/>
          </a:prstGeom>
          <a:noFill/>
        </p:spPr>
        <p:txBody>
          <a:bodyPr wrap="square" rtlCol="0">
            <a:spAutoFit/>
          </a:bodyPr>
          <a:lstStyle/>
          <a:p>
            <a:r>
              <a:rPr lang="zh-CN" altLang="en-US" dirty="0" smtClean="0">
                <a:solidFill>
                  <a:schemeClr val="tx1">
                    <a:lumMod val="95000"/>
                    <a:lumOff val="5000"/>
                  </a:schemeClr>
                </a:solidFill>
              </a:rPr>
              <a:t>孙志刚事件与中国收容制度的废止</a:t>
            </a:r>
            <a:endParaRPr lang="zh-CN" altLang="en-US" dirty="0">
              <a:solidFill>
                <a:schemeClr val="tx1">
                  <a:lumMod val="95000"/>
                  <a:lumOff val="5000"/>
                </a:schemeClr>
              </a:solidFill>
            </a:endParaRPr>
          </a:p>
        </p:txBody>
      </p:sp>
    </p:spTree>
    <p:extLst>
      <p:ext uri="{BB962C8B-B14F-4D97-AF65-F5344CB8AC3E}">
        <p14:creationId xmlns:p14="http://schemas.microsoft.com/office/powerpoint/2010/main" val="14791750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二、构成社会问题的条件</a:t>
            </a:r>
            <a:endParaRPr lang="zh-CN" altLang="en-US" dirty="0"/>
          </a:p>
        </p:txBody>
      </p:sp>
      <p:graphicFrame>
        <p:nvGraphicFramePr>
          <p:cNvPr id="2" name="内容占位符 1"/>
          <p:cNvGraphicFramePr>
            <a:graphicFrameLocks noGrp="1"/>
          </p:cNvGraphicFramePr>
          <p:nvPr>
            <p:ph idx="1"/>
            <p:extLst>
              <p:ext uri="{D42A27DB-BD31-4B8C-83A1-F6EECF244321}">
                <p14:modId xmlns:p14="http://schemas.microsoft.com/office/powerpoint/2010/main" val="49373105"/>
              </p:ext>
            </p:extLst>
          </p:nvPr>
        </p:nvGraphicFramePr>
        <p:xfrm>
          <a:off x="620713" y="1301750"/>
          <a:ext cx="10009187" cy="4875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241064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834C8359-FDEC-4B55-9403-6E32581DAF3D}"/>
                                            </p:graphicEl>
                                          </p:spTgt>
                                        </p:tgtEl>
                                        <p:attrNameLst>
                                          <p:attrName>style.visibility</p:attrName>
                                        </p:attrNameLst>
                                      </p:cBhvr>
                                      <p:to>
                                        <p:strVal val="visible"/>
                                      </p:to>
                                    </p:set>
                                    <p:animEffect transition="in" filter="fade">
                                      <p:cBhvr>
                                        <p:cTn id="7" dur="500"/>
                                        <p:tgtEl>
                                          <p:spTgt spid="2">
                                            <p:graphicEl>
                                              <a:dgm id="{834C8359-FDEC-4B55-9403-6E32581DAF3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28E597D1-FBA7-4680-AAE4-AB1074FF3CD8}"/>
                                            </p:graphicEl>
                                          </p:spTgt>
                                        </p:tgtEl>
                                        <p:attrNameLst>
                                          <p:attrName>style.visibility</p:attrName>
                                        </p:attrNameLst>
                                      </p:cBhvr>
                                      <p:to>
                                        <p:strVal val="visible"/>
                                      </p:to>
                                    </p:set>
                                    <p:animEffect transition="in" filter="fade">
                                      <p:cBhvr>
                                        <p:cTn id="12" dur="500"/>
                                        <p:tgtEl>
                                          <p:spTgt spid="2">
                                            <p:graphicEl>
                                              <a:dgm id="{28E597D1-FBA7-4680-AAE4-AB1074FF3CD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136A3533-6C5D-478B-B415-063FF322C693}"/>
                                            </p:graphicEl>
                                          </p:spTgt>
                                        </p:tgtEl>
                                        <p:attrNameLst>
                                          <p:attrName>style.visibility</p:attrName>
                                        </p:attrNameLst>
                                      </p:cBhvr>
                                      <p:to>
                                        <p:strVal val="visible"/>
                                      </p:to>
                                    </p:set>
                                    <p:animEffect transition="in" filter="fade">
                                      <p:cBhvr>
                                        <p:cTn id="15" dur="500"/>
                                        <p:tgtEl>
                                          <p:spTgt spid="2">
                                            <p:graphicEl>
                                              <a:dgm id="{136A3533-6C5D-478B-B415-063FF322C693}"/>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93AF0F7E-8475-43D6-B631-7CDEF65DD163}"/>
                                            </p:graphicEl>
                                          </p:spTgt>
                                        </p:tgtEl>
                                        <p:attrNameLst>
                                          <p:attrName>style.visibility</p:attrName>
                                        </p:attrNameLst>
                                      </p:cBhvr>
                                      <p:to>
                                        <p:strVal val="visible"/>
                                      </p:to>
                                    </p:set>
                                    <p:animEffect transition="in" filter="fade">
                                      <p:cBhvr>
                                        <p:cTn id="20" dur="500"/>
                                        <p:tgtEl>
                                          <p:spTgt spid="2">
                                            <p:graphicEl>
                                              <a:dgm id="{93AF0F7E-8475-43D6-B631-7CDEF65DD16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2165C63E-E676-4E5C-B154-FCFFE1078C9F}"/>
                                            </p:graphicEl>
                                          </p:spTgt>
                                        </p:tgtEl>
                                        <p:attrNameLst>
                                          <p:attrName>style.visibility</p:attrName>
                                        </p:attrNameLst>
                                      </p:cBhvr>
                                      <p:to>
                                        <p:strVal val="visible"/>
                                      </p:to>
                                    </p:set>
                                    <p:animEffect transition="in" filter="fade">
                                      <p:cBhvr>
                                        <p:cTn id="23" dur="500"/>
                                        <p:tgtEl>
                                          <p:spTgt spid="2">
                                            <p:graphicEl>
                                              <a:dgm id="{2165C63E-E676-4E5C-B154-FCFFE1078C9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D256627B-61A3-49D9-B545-2A511703BADC}"/>
                                            </p:graphicEl>
                                          </p:spTgt>
                                        </p:tgtEl>
                                        <p:attrNameLst>
                                          <p:attrName>style.visibility</p:attrName>
                                        </p:attrNameLst>
                                      </p:cBhvr>
                                      <p:to>
                                        <p:strVal val="visible"/>
                                      </p:to>
                                    </p:set>
                                    <p:animEffect transition="in" filter="fade">
                                      <p:cBhvr>
                                        <p:cTn id="28" dur="500"/>
                                        <p:tgtEl>
                                          <p:spTgt spid="2">
                                            <p:graphicEl>
                                              <a:dgm id="{D256627B-61A3-49D9-B545-2A511703BADC}"/>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108DD54B-4CB3-4CF2-8C64-32FB32A49B00}"/>
                                            </p:graphicEl>
                                          </p:spTgt>
                                        </p:tgtEl>
                                        <p:attrNameLst>
                                          <p:attrName>style.visibility</p:attrName>
                                        </p:attrNameLst>
                                      </p:cBhvr>
                                      <p:to>
                                        <p:strVal val="visible"/>
                                      </p:to>
                                    </p:set>
                                    <p:animEffect transition="in" filter="fade">
                                      <p:cBhvr>
                                        <p:cTn id="31" dur="500"/>
                                        <p:tgtEl>
                                          <p:spTgt spid="2">
                                            <p:graphicEl>
                                              <a:dgm id="{108DD54B-4CB3-4CF2-8C64-32FB32A49B0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F63D5740-777F-4F36-8115-1FF2DA52B252}"/>
                                            </p:graphicEl>
                                          </p:spTgt>
                                        </p:tgtEl>
                                        <p:attrNameLst>
                                          <p:attrName>style.visibility</p:attrName>
                                        </p:attrNameLst>
                                      </p:cBhvr>
                                      <p:to>
                                        <p:strVal val="visible"/>
                                      </p:to>
                                    </p:set>
                                    <p:animEffect transition="in" filter="fade">
                                      <p:cBhvr>
                                        <p:cTn id="36" dur="500"/>
                                        <p:tgtEl>
                                          <p:spTgt spid="2">
                                            <p:graphicEl>
                                              <a:dgm id="{F63D5740-777F-4F36-8115-1FF2DA52B252}"/>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501AC117-A45A-40DB-B415-F8E1682CE795}"/>
                                            </p:graphicEl>
                                          </p:spTgt>
                                        </p:tgtEl>
                                        <p:attrNameLst>
                                          <p:attrName>style.visibility</p:attrName>
                                        </p:attrNameLst>
                                      </p:cBhvr>
                                      <p:to>
                                        <p:strVal val="visible"/>
                                      </p:to>
                                    </p:set>
                                    <p:animEffect transition="in" filter="fade">
                                      <p:cBhvr>
                                        <p:cTn id="39" dur="500"/>
                                        <p:tgtEl>
                                          <p:spTgt spid="2">
                                            <p:graphicEl>
                                              <a:dgm id="{501AC117-A45A-40DB-B415-F8E1682CE79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250F9677-FCD0-49E3-B5C1-69C6DFEE5412}"/>
                                            </p:graphicEl>
                                          </p:spTgt>
                                        </p:tgtEl>
                                        <p:attrNameLst>
                                          <p:attrName>style.visibility</p:attrName>
                                        </p:attrNameLst>
                                      </p:cBhvr>
                                      <p:to>
                                        <p:strVal val="visible"/>
                                      </p:to>
                                    </p:set>
                                    <p:animEffect transition="in" filter="fade">
                                      <p:cBhvr>
                                        <p:cTn id="44" dur="500"/>
                                        <p:tgtEl>
                                          <p:spTgt spid="2">
                                            <p:graphicEl>
                                              <a:dgm id="{250F9677-FCD0-49E3-B5C1-69C6DFEE5412}"/>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8A0B1EA6-D5DD-4037-9AA9-1E5894E328BB}"/>
                                            </p:graphicEl>
                                          </p:spTgt>
                                        </p:tgtEl>
                                        <p:attrNameLst>
                                          <p:attrName>style.visibility</p:attrName>
                                        </p:attrNameLst>
                                      </p:cBhvr>
                                      <p:to>
                                        <p:strVal val="visible"/>
                                      </p:to>
                                    </p:set>
                                    <p:animEffect transition="in" filter="fade">
                                      <p:cBhvr>
                                        <p:cTn id="47" dur="500"/>
                                        <p:tgtEl>
                                          <p:spTgt spid="2">
                                            <p:graphicEl>
                                              <a:dgm id="{8A0B1EA6-D5DD-4037-9AA9-1E5894E328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二、构成社会问题的条件</a:t>
            </a:r>
            <a:endParaRPr lang="zh-CN" altLang="en-US" dirty="0"/>
          </a:p>
        </p:txBody>
      </p:sp>
      <p:sp>
        <p:nvSpPr>
          <p:cNvPr id="3" name="内容占位符 2"/>
          <p:cNvSpPr>
            <a:spLocks noGrp="1"/>
          </p:cNvSpPr>
          <p:nvPr>
            <p:ph idx="1"/>
          </p:nvPr>
        </p:nvSpPr>
        <p:spPr>
          <a:xfrm>
            <a:off x="619933" y="1301858"/>
            <a:ext cx="4943470" cy="4875105"/>
          </a:xfrm>
        </p:spPr>
        <p:txBody>
          <a:bodyPr/>
          <a:lstStyle/>
          <a:p>
            <a:r>
              <a:rPr lang="zh-CN" altLang="en-US" b="1" dirty="0" smtClean="0"/>
              <a:t>（一）社会问题的起源具有社会性</a:t>
            </a:r>
            <a:endParaRPr lang="en-US" altLang="zh-CN" b="1" dirty="0" smtClean="0"/>
          </a:p>
          <a:p>
            <a:pPr lvl="1"/>
            <a:r>
              <a:rPr lang="zh-CN" altLang="en-US" dirty="0"/>
              <a:t>任何社会问题的产生都不是个别人或少数人的行为和观念造成的，而是</a:t>
            </a:r>
            <a:r>
              <a:rPr lang="zh-CN" altLang="en-US" dirty="0" smtClean="0"/>
              <a:t>社会中</a:t>
            </a:r>
            <a:r>
              <a:rPr lang="zh-CN" altLang="en-US" dirty="0"/>
              <a:t>的大多数人的行为、观念或一定的社会结构导致的。</a:t>
            </a:r>
            <a:r>
              <a:rPr lang="zh-CN" altLang="en-US" dirty="0" smtClean="0"/>
              <a:t>米尔斯：“</a:t>
            </a:r>
            <a:r>
              <a:rPr lang="zh-CN" altLang="en-US" dirty="0"/>
              <a:t>社会的公众问题常常包含着制度上，结构上的危机，也常常包含着马克思所说的‘矛盾’和‘斗争’</a:t>
            </a:r>
            <a:r>
              <a:rPr lang="zh-CN" altLang="en-US" dirty="0" smtClean="0"/>
              <a:t>”</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7" name="图片 16"/>
          <p:cNvPicPr>
            <a:picLocks noChangeAspect="1"/>
          </p:cNvPicPr>
          <p:nvPr/>
        </p:nvPicPr>
        <p:blipFill>
          <a:blip r:embed="rId3"/>
          <a:stretch>
            <a:fillRect/>
          </a:stretch>
        </p:blipFill>
        <p:spPr>
          <a:xfrm>
            <a:off x="6922555" y="3012707"/>
            <a:ext cx="3917196" cy="3288874"/>
          </a:xfrm>
          <a:prstGeom prst="rect">
            <a:avLst/>
          </a:prstGeom>
        </p:spPr>
      </p:pic>
      <p:sp>
        <p:nvSpPr>
          <p:cNvPr id="18" name="云形标注 17"/>
          <p:cNvSpPr/>
          <p:nvPr/>
        </p:nvSpPr>
        <p:spPr>
          <a:xfrm>
            <a:off x="7113069" y="1109663"/>
            <a:ext cx="2695074" cy="167203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FF0000"/>
                </a:solidFill>
              </a:rPr>
              <a:t>贪污腐败的根源是什么</a:t>
            </a:r>
            <a:r>
              <a:rPr lang="zh-CN" altLang="en-US" sz="2400" dirty="0">
                <a:solidFill>
                  <a:srgbClr val="FF0000"/>
                </a:solidFill>
              </a:rPr>
              <a:t>？</a:t>
            </a:r>
          </a:p>
        </p:txBody>
      </p:sp>
    </p:spTree>
    <p:extLst>
      <p:ext uri="{BB962C8B-B14F-4D97-AF65-F5344CB8AC3E}">
        <p14:creationId xmlns:p14="http://schemas.microsoft.com/office/powerpoint/2010/main" val="858323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二、构成社会问题的条件</a:t>
            </a:r>
            <a:endParaRPr lang="zh-CN" altLang="en-US" dirty="0"/>
          </a:p>
        </p:txBody>
      </p:sp>
      <p:sp>
        <p:nvSpPr>
          <p:cNvPr id="3" name="内容占位符 2"/>
          <p:cNvSpPr>
            <a:spLocks noGrp="1"/>
          </p:cNvSpPr>
          <p:nvPr>
            <p:ph idx="1"/>
          </p:nvPr>
        </p:nvSpPr>
        <p:spPr>
          <a:xfrm>
            <a:off x="619932" y="1301858"/>
            <a:ext cx="4677635" cy="4875105"/>
          </a:xfrm>
        </p:spPr>
        <p:txBody>
          <a:bodyPr/>
          <a:lstStyle/>
          <a:p>
            <a:r>
              <a:rPr lang="zh-CN" altLang="en-US" b="1" dirty="0" smtClean="0"/>
              <a:t>（二）社会问题内容和表现形式具有社会性</a:t>
            </a:r>
            <a:endParaRPr lang="en-US" altLang="zh-CN" b="1" dirty="0" smtClean="0"/>
          </a:p>
          <a:p>
            <a:pPr lvl="1"/>
            <a:r>
              <a:rPr lang="zh-CN" altLang="en-US" dirty="0"/>
              <a:t>社会问题的本质是社会失调，即社会运行过程中出现的不平衡、不稳定、</a:t>
            </a:r>
            <a:r>
              <a:rPr lang="zh-CN" altLang="en-US" dirty="0" smtClean="0"/>
              <a:t>不和谐</a:t>
            </a:r>
            <a:r>
              <a:rPr lang="zh-CN" altLang="en-US" dirty="0"/>
              <a:t>的现象</a:t>
            </a:r>
            <a:r>
              <a:rPr lang="zh-CN" altLang="en-US" dirty="0" smtClean="0"/>
              <a:t>。</a:t>
            </a:r>
            <a:endParaRPr lang="en-US" altLang="zh-CN" dirty="0" smtClean="0"/>
          </a:p>
          <a:p>
            <a:pPr lvl="1"/>
            <a:r>
              <a:rPr lang="zh-CN" altLang="en-US" dirty="0" smtClean="0"/>
              <a:t>社会</a:t>
            </a:r>
            <a:r>
              <a:rPr lang="zh-CN" altLang="en-US" dirty="0"/>
              <a:t>问题并非个别的失调现象，而是表现在大多数人共同的</a:t>
            </a:r>
            <a:r>
              <a:rPr lang="zh-CN" altLang="en-US" dirty="0" smtClean="0"/>
              <a:t>观念、行为</a:t>
            </a:r>
            <a:r>
              <a:rPr lang="zh-CN" altLang="en-US" dirty="0"/>
              <a:t>及其后果中。 </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10" name="图示 9"/>
          <p:cNvGraphicFramePr/>
          <p:nvPr>
            <p:extLst>
              <p:ext uri="{D42A27DB-BD31-4B8C-83A1-F6EECF244321}">
                <p14:modId xmlns:p14="http://schemas.microsoft.com/office/powerpoint/2010/main" val="1621221167"/>
              </p:ext>
            </p:extLst>
          </p:nvPr>
        </p:nvGraphicFramePr>
        <p:xfrm>
          <a:off x="4982187" y="1174013"/>
          <a:ext cx="3816952" cy="3389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9071318" y="1292061"/>
            <a:ext cx="2359356" cy="3420152"/>
          </a:xfrm>
          <a:prstGeom prst="rect">
            <a:avLst/>
          </a:prstGeom>
        </p:spPr>
      </p:pic>
      <p:pic>
        <p:nvPicPr>
          <p:cNvPr id="4" name="图片 3"/>
          <p:cNvPicPr>
            <a:picLocks noChangeAspect="1"/>
          </p:cNvPicPr>
          <p:nvPr/>
        </p:nvPicPr>
        <p:blipFill>
          <a:blip r:embed="rId9"/>
          <a:stretch>
            <a:fillRect/>
          </a:stretch>
        </p:blipFill>
        <p:spPr>
          <a:xfrm>
            <a:off x="5340243" y="4691463"/>
            <a:ext cx="3731075" cy="1865538"/>
          </a:xfrm>
          <a:prstGeom prst="rect">
            <a:avLst/>
          </a:prstGeom>
        </p:spPr>
      </p:pic>
      <p:pic>
        <p:nvPicPr>
          <p:cNvPr id="6" name="图片 5"/>
          <p:cNvPicPr>
            <a:picLocks noChangeAspect="1"/>
          </p:cNvPicPr>
          <p:nvPr/>
        </p:nvPicPr>
        <p:blipFill>
          <a:blip r:embed="rId10"/>
          <a:stretch>
            <a:fillRect/>
          </a:stretch>
        </p:blipFill>
        <p:spPr>
          <a:xfrm>
            <a:off x="9071318" y="4716491"/>
            <a:ext cx="2402032" cy="1871634"/>
          </a:xfrm>
          <a:prstGeom prst="rect">
            <a:avLst/>
          </a:prstGeom>
        </p:spPr>
      </p:pic>
    </p:spTree>
    <p:extLst>
      <p:ext uri="{BB962C8B-B14F-4D97-AF65-F5344CB8AC3E}">
        <p14:creationId xmlns:p14="http://schemas.microsoft.com/office/powerpoint/2010/main" val="283865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二、构成社会问题的条件</a:t>
            </a:r>
            <a:endParaRPr lang="zh-CN" altLang="en-US" dirty="0"/>
          </a:p>
        </p:txBody>
      </p:sp>
      <p:sp>
        <p:nvSpPr>
          <p:cNvPr id="3" name="内容占位符 2"/>
          <p:cNvSpPr>
            <a:spLocks noGrp="1"/>
          </p:cNvSpPr>
          <p:nvPr>
            <p:ph idx="1"/>
          </p:nvPr>
        </p:nvSpPr>
        <p:spPr>
          <a:xfrm>
            <a:off x="619933" y="1301858"/>
            <a:ext cx="4885128" cy="4875105"/>
          </a:xfrm>
        </p:spPr>
        <p:txBody>
          <a:bodyPr/>
          <a:lstStyle/>
          <a:p>
            <a:r>
              <a:rPr lang="zh-CN" altLang="en-US" b="1" dirty="0" smtClean="0"/>
              <a:t>（</a:t>
            </a:r>
            <a:r>
              <a:rPr lang="zh-CN" altLang="en-US" dirty="0"/>
              <a:t>三</a:t>
            </a:r>
            <a:r>
              <a:rPr lang="zh-CN" altLang="en-US" b="1" dirty="0" smtClean="0"/>
              <a:t>）社会问题的后果具有社会性</a:t>
            </a:r>
            <a:endParaRPr lang="en-US" altLang="zh-CN" b="1" dirty="0" smtClean="0"/>
          </a:p>
          <a:p>
            <a:pPr lvl="1"/>
            <a:r>
              <a:rPr lang="zh-CN" altLang="en-US" dirty="0" smtClean="0"/>
              <a:t>横向结构性</a:t>
            </a:r>
            <a:endParaRPr lang="en-US" altLang="zh-CN" dirty="0" smtClean="0"/>
          </a:p>
          <a:p>
            <a:pPr lvl="2"/>
            <a:r>
              <a:rPr lang="zh-CN" altLang="en-US" dirty="0"/>
              <a:t>社会问题对不同社会群体、不同社会部分和不同社会</a:t>
            </a:r>
            <a:r>
              <a:rPr lang="zh-CN" altLang="en-US" dirty="0" smtClean="0"/>
              <a:t>构成</a:t>
            </a:r>
            <a:r>
              <a:rPr lang="zh-CN" altLang="en-US" dirty="0"/>
              <a:t>要素都产生</a:t>
            </a:r>
            <a:r>
              <a:rPr lang="zh-CN" altLang="en-US" dirty="0" smtClean="0"/>
              <a:t>影响。</a:t>
            </a:r>
            <a:endParaRPr lang="en-US" altLang="zh-CN" dirty="0" smtClean="0"/>
          </a:p>
          <a:p>
            <a:pPr lvl="1"/>
            <a:r>
              <a:rPr lang="zh-CN" altLang="en-US" dirty="0"/>
              <a:t>纵向</a:t>
            </a:r>
            <a:r>
              <a:rPr lang="zh-CN" altLang="en-US" dirty="0" smtClean="0"/>
              <a:t>层次性</a:t>
            </a:r>
            <a:endParaRPr lang="en-US" altLang="zh-CN" dirty="0" smtClean="0"/>
          </a:p>
          <a:p>
            <a:pPr lvl="2"/>
            <a:r>
              <a:rPr lang="zh-CN" altLang="en-US" dirty="0"/>
              <a:t>社会问题带来的后果既</a:t>
            </a:r>
            <a:r>
              <a:rPr lang="zh-CN" altLang="en-US" dirty="0" smtClean="0"/>
              <a:t>包括影响社会</a:t>
            </a:r>
            <a:r>
              <a:rPr lang="zh-CN" altLang="en-US" dirty="0"/>
              <a:t>个体在</a:t>
            </a:r>
            <a:r>
              <a:rPr lang="zh-CN" altLang="en-US" dirty="0" smtClean="0"/>
              <a:t>人生</a:t>
            </a:r>
            <a:r>
              <a:rPr lang="zh-CN" altLang="en-US" dirty="0"/>
              <a:t>过程中的继续社会化，也</a:t>
            </a:r>
            <a:r>
              <a:rPr lang="zh-CN" altLang="en-US" dirty="0" smtClean="0"/>
              <a:t>包括影响社会</a:t>
            </a:r>
            <a:r>
              <a:rPr lang="zh-CN" altLang="en-US" dirty="0"/>
              <a:t>组织、社会制度和社会文化的变迁与</a:t>
            </a:r>
            <a:r>
              <a:rPr lang="zh-CN" altLang="en-US" dirty="0" smtClean="0"/>
              <a:t>演进（</a:t>
            </a:r>
            <a:r>
              <a:rPr lang="en-US" altLang="zh-CN" dirty="0" smtClean="0"/>
              <a:t>CRT</a:t>
            </a:r>
            <a:r>
              <a:rPr lang="zh-CN" altLang="en-US" dirty="0" smtClean="0"/>
              <a:t>理论）。</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图片 1"/>
          <p:cNvPicPr>
            <a:picLocks noChangeAspect="1"/>
          </p:cNvPicPr>
          <p:nvPr/>
        </p:nvPicPr>
        <p:blipFill>
          <a:blip r:embed="rId3"/>
          <a:stretch>
            <a:fillRect/>
          </a:stretch>
        </p:blipFill>
        <p:spPr>
          <a:xfrm rot="1837767">
            <a:off x="5813966" y="673894"/>
            <a:ext cx="4083913" cy="3162415"/>
          </a:xfrm>
          <a:prstGeom prst="rect">
            <a:avLst/>
          </a:prstGeom>
        </p:spPr>
      </p:pic>
      <p:pic>
        <p:nvPicPr>
          <p:cNvPr id="6" name="图片 5"/>
          <p:cNvPicPr>
            <a:picLocks noChangeAspect="1"/>
          </p:cNvPicPr>
          <p:nvPr/>
        </p:nvPicPr>
        <p:blipFill>
          <a:blip r:embed="rId4"/>
          <a:stretch>
            <a:fillRect/>
          </a:stretch>
        </p:blipFill>
        <p:spPr>
          <a:xfrm>
            <a:off x="8117100" y="1954166"/>
            <a:ext cx="4029805" cy="2828789"/>
          </a:xfrm>
          <a:prstGeom prst="rect">
            <a:avLst/>
          </a:prstGeom>
        </p:spPr>
      </p:pic>
      <p:pic>
        <p:nvPicPr>
          <p:cNvPr id="7" name="图片 6"/>
          <p:cNvPicPr>
            <a:picLocks noChangeAspect="1"/>
          </p:cNvPicPr>
          <p:nvPr/>
        </p:nvPicPr>
        <p:blipFill>
          <a:blip r:embed="rId5"/>
          <a:stretch>
            <a:fillRect/>
          </a:stretch>
        </p:blipFill>
        <p:spPr>
          <a:xfrm rot="2182504">
            <a:off x="6064181" y="3697874"/>
            <a:ext cx="4105836" cy="2558252"/>
          </a:xfrm>
          <a:prstGeom prst="rect">
            <a:avLst/>
          </a:prstGeom>
        </p:spPr>
      </p:pic>
    </p:spTree>
    <p:extLst>
      <p:ext uri="{BB962C8B-B14F-4D97-AF65-F5344CB8AC3E}">
        <p14:creationId xmlns:p14="http://schemas.microsoft.com/office/powerpoint/2010/main" val="77654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20486" y="152400"/>
            <a:ext cx="11658600" cy="6449843"/>
          </a:xfrm>
          <a:prstGeom prst="rect">
            <a:avLst/>
          </a:prstGeom>
        </p:spPr>
      </p:pic>
      <p:sp>
        <p:nvSpPr>
          <p:cNvPr id="6" name="文本框 5"/>
          <p:cNvSpPr txBox="1"/>
          <p:nvPr/>
        </p:nvSpPr>
        <p:spPr>
          <a:xfrm rot="16200000">
            <a:off x="-2179536" y="2414558"/>
            <a:ext cx="4985980" cy="461665"/>
          </a:xfrm>
          <a:prstGeom prst="rect">
            <a:avLst/>
          </a:prstGeom>
        </p:spPr>
        <p:style>
          <a:lnRef idx="1">
            <a:schemeClr val="accent2"/>
          </a:lnRef>
          <a:fillRef idx="3">
            <a:schemeClr val="accent2"/>
          </a:fillRef>
          <a:effectRef idx="2">
            <a:schemeClr val="accent2"/>
          </a:effectRef>
          <a:fontRef idx="minor">
            <a:schemeClr val="lt1"/>
          </a:fontRef>
        </p:style>
        <p:txBody>
          <a:bodyPr vert="eaVert" wrap="square" rtlCol="0">
            <a:spAutoFit/>
          </a:bodyPr>
          <a:lstStyle/>
          <a:p>
            <a:r>
              <a:rPr lang="zh-CN" altLang="en-US" sz="2400" b="1" dirty="0" smtClean="0">
                <a:latin typeface="黑体" panose="02010609060101010101" pitchFamily="49" charset="-122"/>
                <a:ea typeface="黑体" panose="02010609060101010101" pitchFamily="49" charset="-122"/>
              </a:rPr>
              <a:t>疫情中的区域（阶层）不平等</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29738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二、构成社会问题的条件</a:t>
            </a:r>
            <a:endParaRPr lang="zh-CN" altLang="en-US" dirty="0"/>
          </a:p>
        </p:txBody>
      </p:sp>
      <p:sp>
        <p:nvSpPr>
          <p:cNvPr id="3" name="内容占位符 2"/>
          <p:cNvSpPr>
            <a:spLocks noGrp="1"/>
          </p:cNvSpPr>
          <p:nvPr>
            <p:ph idx="1"/>
          </p:nvPr>
        </p:nvSpPr>
        <p:spPr>
          <a:xfrm>
            <a:off x="619933" y="1301858"/>
            <a:ext cx="9938982" cy="4875105"/>
          </a:xfrm>
        </p:spPr>
        <p:txBody>
          <a:bodyPr/>
          <a:lstStyle/>
          <a:p>
            <a:r>
              <a:rPr lang="zh-CN" altLang="en-US" b="1" dirty="0" smtClean="0"/>
              <a:t>（</a:t>
            </a:r>
            <a:r>
              <a:rPr lang="zh-CN" altLang="en-US" dirty="0" smtClean="0"/>
              <a:t>四</a:t>
            </a:r>
            <a:r>
              <a:rPr lang="zh-CN" altLang="en-US" b="1" dirty="0" smtClean="0"/>
              <a:t>）社会问题的责任具有社会性</a:t>
            </a:r>
            <a:endParaRPr lang="en-US" altLang="zh-CN" b="1" dirty="0" smtClean="0"/>
          </a:p>
          <a:p>
            <a:pPr lvl="1"/>
            <a:r>
              <a:rPr lang="zh-CN" altLang="en-US" dirty="0"/>
              <a:t>社会问题产生原因、内容、表现形式的社会性，决定了社会问题的责任</a:t>
            </a:r>
            <a:r>
              <a:rPr lang="zh-CN" altLang="en-US" dirty="0" smtClean="0"/>
              <a:t>不可能</a:t>
            </a:r>
            <a:r>
              <a:rPr lang="zh-CN" altLang="en-US" dirty="0"/>
              <a:t>且不应该由个别人或少数人来承担，而是由全社会共同承担</a:t>
            </a:r>
            <a:r>
              <a:rPr lang="zh-CN" altLang="en-US" dirty="0" smtClean="0"/>
              <a:t>。</a:t>
            </a:r>
            <a:endParaRPr lang="en-US" altLang="zh-CN" dirty="0" smtClean="0"/>
          </a:p>
          <a:p>
            <a:pPr lvl="1"/>
            <a:r>
              <a:rPr lang="zh-CN" altLang="en-US" dirty="0" smtClean="0"/>
              <a:t>虽然</a:t>
            </a:r>
            <a:r>
              <a:rPr lang="zh-CN" altLang="en-US" dirty="0"/>
              <a:t>每个人</a:t>
            </a:r>
            <a:r>
              <a:rPr lang="zh-CN" altLang="en-US" dirty="0" smtClean="0"/>
              <a:t>承担的</a:t>
            </a:r>
            <a:r>
              <a:rPr lang="zh-CN" altLang="en-US" dirty="0"/>
              <a:t>社会角色不同，每个人承担的责任有别，但是社会问题的责任应是由</a:t>
            </a:r>
            <a:r>
              <a:rPr lang="zh-CN" altLang="en-US" dirty="0" smtClean="0"/>
              <a:t>社会生活中</a:t>
            </a:r>
            <a:r>
              <a:rPr lang="zh-CN" altLang="en-US" dirty="0"/>
              <a:t>的大多数或部分人共同承担的。 </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8999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二、构成社会问题的条件</a:t>
            </a:r>
            <a:endParaRPr lang="zh-CN" altLang="en-US" dirty="0"/>
          </a:p>
        </p:txBody>
      </p:sp>
      <p:sp>
        <p:nvSpPr>
          <p:cNvPr id="3" name="内容占位符 2"/>
          <p:cNvSpPr>
            <a:spLocks noGrp="1"/>
          </p:cNvSpPr>
          <p:nvPr>
            <p:ph idx="1"/>
          </p:nvPr>
        </p:nvSpPr>
        <p:spPr/>
        <p:txBody>
          <a:bodyPr/>
          <a:lstStyle/>
          <a:p>
            <a:r>
              <a:rPr lang="zh-CN" altLang="en-US" b="1" dirty="0" smtClean="0"/>
              <a:t>（</a:t>
            </a:r>
            <a:r>
              <a:rPr lang="zh-CN" altLang="en-US" dirty="0" smtClean="0"/>
              <a:t>五</a:t>
            </a:r>
            <a:r>
              <a:rPr lang="zh-CN" altLang="en-US" b="1" dirty="0" smtClean="0"/>
              <a:t>）社会问题的解决具有社会性</a:t>
            </a:r>
            <a:endParaRPr lang="en-US" altLang="zh-CN" b="1" dirty="0" smtClean="0"/>
          </a:p>
          <a:p>
            <a:pPr lvl="1"/>
            <a:r>
              <a:rPr lang="zh-CN" altLang="en-US" dirty="0"/>
              <a:t>社会问题只有通过社会</a:t>
            </a:r>
            <a:r>
              <a:rPr lang="zh-CN" altLang="en-US" dirty="0" smtClean="0"/>
              <a:t>力量的</a:t>
            </a:r>
            <a:r>
              <a:rPr lang="zh-CN" altLang="en-US" dirty="0"/>
              <a:t>交汇合作才可能改善和</a:t>
            </a:r>
            <a:r>
              <a:rPr lang="zh-CN" altLang="en-US" dirty="0" smtClean="0"/>
              <a:t>解决。</a:t>
            </a:r>
            <a:endParaRPr lang="en-US" altLang="zh-CN" dirty="0" smtClean="0"/>
          </a:p>
          <a:p>
            <a:pPr lvl="1"/>
            <a:r>
              <a:rPr lang="zh-CN" altLang="en-US" dirty="0" smtClean="0"/>
              <a:t>从</a:t>
            </a:r>
            <a:r>
              <a:rPr lang="zh-CN" altLang="en-US" dirty="0"/>
              <a:t>某种意义上说，社会</a:t>
            </a:r>
            <a:r>
              <a:rPr lang="zh-CN" altLang="en-US" dirty="0" smtClean="0"/>
              <a:t>问题解决</a:t>
            </a:r>
            <a:r>
              <a:rPr lang="zh-CN" altLang="en-US" dirty="0"/>
              <a:t>的可能性程度，与动员和调动社会力量的可能性程度成正比</a:t>
            </a:r>
            <a:r>
              <a:rPr lang="zh-CN" altLang="en-US" dirty="0" smtClean="0"/>
              <a:t>。</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169793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25000"/>
            <a:alpha val="76000"/>
          </a:schemeClr>
        </a:solidFill>
        <a:effectLst/>
      </p:bgPr>
    </p:bg>
    <p:spTree>
      <p:nvGrpSpPr>
        <p:cNvPr id="1" name=""/>
        <p:cNvGrpSpPr/>
        <p:nvPr/>
      </p:nvGrpSpPr>
      <p:grpSpPr>
        <a:xfrm>
          <a:off x="0" y="0"/>
          <a:ext cx="0" cy="0"/>
          <a:chOff x="0" y="0"/>
          <a:chExt cx="0" cy="0"/>
        </a:xfrm>
      </p:grpSpPr>
      <p:sp>
        <p:nvSpPr>
          <p:cNvPr id="7" name="直角三角形 6"/>
          <p:cNvSpPr/>
          <p:nvPr/>
        </p:nvSpPr>
        <p:spPr>
          <a:xfrm>
            <a:off x="0" y="-1"/>
            <a:ext cx="12192001" cy="685800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 name="直接连接符 4"/>
          <p:cNvCxnSpPr/>
          <p:nvPr/>
        </p:nvCxnSpPr>
        <p:spPr>
          <a:xfrm>
            <a:off x="2865658" y="2464655"/>
            <a:ext cx="6447294" cy="1905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989644" y="3548219"/>
            <a:ext cx="6323307" cy="41544"/>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2" name="图示 1"/>
          <p:cNvGraphicFramePr/>
          <p:nvPr>
            <p:extLst>
              <p:ext uri="{D42A27DB-BD31-4B8C-83A1-F6EECF244321}">
                <p14:modId xmlns:p14="http://schemas.microsoft.com/office/powerpoint/2010/main" val="785678355"/>
              </p:ext>
            </p:extLst>
          </p:nvPr>
        </p:nvGraphicFramePr>
        <p:xfrm>
          <a:off x="963385" y="702129"/>
          <a:ext cx="10286999" cy="5502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0154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68024B9F-2C84-4BF5-BF53-A5952DD5B944}"/>
                                            </p:graphicEl>
                                          </p:spTgt>
                                        </p:tgtEl>
                                        <p:attrNameLst>
                                          <p:attrName>style.visibility</p:attrName>
                                        </p:attrNameLst>
                                      </p:cBhvr>
                                      <p:to>
                                        <p:strVal val="visible"/>
                                      </p:to>
                                    </p:set>
                                    <p:animEffect transition="in" filter="fade">
                                      <p:cBhvr>
                                        <p:cTn id="7" dur="500"/>
                                        <p:tgtEl>
                                          <p:spTgt spid="2">
                                            <p:graphicEl>
                                              <a:dgm id="{68024B9F-2C84-4BF5-BF53-A5952DD5B94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1FC35763-8F08-4ED9-B9B8-0A26EF2F18C0}"/>
                                            </p:graphicEl>
                                          </p:spTgt>
                                        </p:tgtEl>
                                        <p:attrNameLst>
                                          <p:attrName>style.visibility</p:attrName>
                                        </p:attrNameLst>
                                      </p:cBhvr>
                                      <p:to>
                                        <p:strVal val="visible"/>
                                      </p:to>
                                    </p:set>
                                    <p:animEffect transition="in" filter="fade">
                                      <p:cBhvr>
                                        <p:cTn id="10" dur="500"/>
                                        <p:tgtEl>
                                          <p:spTgt spid="2">
                                            <p:graphicEl>
                                              <a:dgm id="{1FC35763-8F08-4ED9-B9B8-0A26EF2F18C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EEC843C0-3205-43FE-BA64-E12A1732F424}"/>
                                            </p:graphicEl>
                                          </p:spTgt>
                                        </p:tgtEl>
                                        <p:attrNameLst>
                                          <p:attrName>style.visibility</p:attrName>
                                        </p:attrNameLst>
                                      </p:cBhvr>
                                      <p:to>
                                        <p:strVal val="visible"/>
                                      </p:to>
                                    </p:set>
                                    <p:animEffect transition="in" filter="fade">
                                      <p:cBhvr>
                                        <p:cTn id="15" dur="500"/>
                                        <p:tgtEl>
                                          <p:spTgt spid="2">
                                            <p:graphicEl>
                                              <a:dgm id="{EEC843C0-3205-43FE-BA64-E12A1732F42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5176DFFA-D717-4762-8A3B-F6B9F4EC16B3}"/>
                                            </p:graphicEl>
                                          </p:spTgt>
                                        </p:tgtEl>
                                        <p:attrNameLst>
                                          <p:attrName>style.visibility</p:attrName>
                                        </p:attrNameLst>
                                      </p:cBhvr>
                                      <p:to>
                                        <p:strVal val="visible"/>
                                      </p:to>
                                    </p:set>
                                    <p:animEffect transition="in" filter="fade">
                                      <p:cBhvr>
                                        <p:cTn id="18" dur="500"/>
                                        <p:tgtEl>
                                          <p:spTgt spid="2">
                                            <p:graphicEl>
                                              <a:dgm id="{5176DFFA-D717-4762-8A3B-F6B9F4EC16B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graphicEl>
                                              <a:dgm id="{99981D01-6DDF-47B8-AE9E-B10F6C3400A6}"/>
                                            </p:graphicEl>
                                          </p:spTgt>
                                        </p:tgtEl>
                                        <p:attrNameLst>
                                          <p:attrName>style.visibility</p:attrName>
                                        </p:attrNameLst>
                                      </p:cBhvr>
                                      <p:to>
                                        <p:strVal val="visible"/>
                                      </p:to>
                                    </p:set>
                                    <p:animEffect transition="in" filter="fade">
                                      <p:cBhvr>
                                        <p:cTn id="21" dur="500"/>
                                        <p:tgtEl>
                                          <p:spTgt spid="2">
                                            <p:graphicEl>
                                              <a:dgm id="{99981D01-6DDF-47B8-AE9E-B10F6C3400A6}"/>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4128EC83-E509-41D0-B832-869183748606}"/>
                                            </p:graphicEl>
                                          </p:spTgt>
                                        </p:tgtEl>
                                        <p:attrNameLst>
                                          <p:attrName>style.visibility</p:attrName>
                                        </p:attrNameLst>
                                      </p:cBhvr>
                                      <p:to>
                                        <p:strVal val="visible"/>
                                      </p:to>
                                    </p:set>
                                    <p:animEffect transition="in" filter="fade">
                                      <p:cBhvr>
                                        <p:cTn id="26" dur="500"/>
                                        <p:tgtEl>
                                          <p:spTgt spid="2">
                                            <p:graphicEl>
                                              <a:dgm id="{4128EC83-E509-41D0-B832-869183748606}"/>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5B7C6853-3E28-4124-A789-726D2C8B303B}"/>
                                            </p:graphicEl>
                                          </p:spTgt>
                                        </p:tgtEl>
                                        <p:attrNameLst>
                                          <p:attrName>style.visibility</p:attrName>
                                        </p:attrNameLst>
                                      </p:cBhvr>
                                      <p:to>
                                        <p:strVal val="visible"/>
                                      </p:to>
                                    </p:set>
                                    <p:animEffect transition="in" filter="fade">
                                      <p:cBhvr>
                                        <p:cTn id="29" dur="500"/>
                                        <p:tgtEl>
                                          <p:spTgt spid="2">
                                            <p:graphicEl>
                                              <a:dgm id="{5B7C6853-3E28-4124-A789-726D2C8B303B}"/>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graphicEl>
                                              <a:dgm id="{C046A87F-D89B-4E09-821A-F462A23AE22F}"/>
                                            </p:graphicEl>
                                          </p:spTgt>
                                        </p:tgtEl>
                                        <p:attrNameLst>
                                          <p:attrName>style.visibility</p:attrName>
                                        </p:attrNameLst>
                                      </p:cBhvr>
                                      <p:to>
                                        <p:strVal val="visible"/>
                                      </p:to>
                                    </p:set>
                                    <p:animEffect transition="in" filter="fade">
                                      <p:cBhvr>
                                        <p:cTn id="32" dur="500"/>
                                        <p:tgtEl>
                                          <p:spTgt spid="2">
                                            <p:graphicEl>
                                              <a:dgm id="{C046A87F-D89B-4E09-821A-F462A23AE22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4276547D-89C3-44C8-AD74-72A6F69C9E7A}"/>
                                            </p:graphicEl>
                                          </p:spTgt>
                                        </p:tgtEl>
                                        <p:attrNameLst>
                                          <p:attrName>style.visibility</p:attrName>
                                        </p:attrNameLst>
                                      </p:cBhvr>
                                      <p:to>
                                        <p:strVal val="visible"/>
                                      </p:to>
                                    </p:set>
                                    <p:animEffect transition="in" filter="fade">
                                      <p:cBhvr>
                                        <p:cTn id="37" dur="500"/>
                                        <p:tgtEl>
                                          <p:spTgt spid="2">
                                            <p:graphicEl>
                                              <a:dgm id="{4276547D-89C3-44C8-AD74-72A6F69C9E7A}"/>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EED67C75-8D23-4EC1-921F-E88921DE00CE}"/>
                                            </p:graphicEl>
                                          </p:spTgt>
                                        </p:tgtEl>
                                        <p:attrNameLst>
                                          <p:attrName>style.visibility</p:attrName>
                                        </p:attrNameLst>
                                      </p:cBhvr>
                                      <p:to>
                                        <p:strVal val="visible"/>
                                      </p:to>
                                    </p:set>
                                    <p:animEffect transition="in" filter="fade">
                                      <p:cBhvr>
                                        <p:cTn id="40" dur="500"/>
                                        <p:tgtEl>
                                          <p:spTgt spid="2">
                                            <p:graphicEl>
                                              <a:dgm id="{EED67C75-8D23-4EC1-921F-E88921DE00CE}"/>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graphicEl>
                                              <a:dgm id="{02EFD3F7-502D-42B6-92B6-DDB0425CB3AE}"/>
                                            </p:graphicEl>
                                          </p:spTgt>
                                        </p:tgtEl>
                                        <p:attrNameLst>
                                          <p:attrName>style.visibility</p:attrName>
                                        </p:attrNameLst>
                                      </p:cBhvr>
                                      <p:to>
                                        <p:strVal val="visible"/>
                                      </p:to>
                                    </p:set>
                                    <p:animEffect transition="in" filter="fade">
                                      <p:cBhvr>
                                        <p:cTn id="43" dur="500"/>
                                        <p:tgtEl>
                                          <p:spTgt spid="2">
                                            <p:graphicEl>
                                              <a:dgm id="{02EFD3F7-502D-42B6-92B6-DDB0425CB3AE}"/>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graphicEl>
                                              <a:dgm id="{BCDD2517-FED0-4D3B-82CF-76A895CB4CD6}"/>
                                            </p:graphicEl>
                                          </p:spTgt>
                                        </p:tgtEl>
                                        <p:attrNameLst>
                                          <p:attrName>style.visibility</p:attrName>
                                        </p:attrNameLst>
                                      </p:cBhvr>
                                      <p:to>
                                        <p:strVal val="visible"/>
                                      </p:to>
                                    </p:set>
                                    <p:animEffect transition="in" filter="fade">
                                      <p:cBhvr>
                                        <p:cTn id="48" dur="500"/>
                                        <p:tgtEl>
                                          <p:spTgt spid="2">
                                            <p:graphicEl>
                                              <a:dgm id="{BCDD2517-FED0-4D3B-82CF-76A895CB4CD6}"/>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graphicEl>
                                              <a:dgm id="{B2253EC0-191F-400B-8EDC-347F9736375D}"/>
                                            </p:graphicEl>
                                          </p:spTgt>
                                        </p:tgtEl>
                                        <p:attrNameLst>
                                          <p:attrName>style.visibility</p:attrName>
                                        </p:attrNameLst>
                                      </p:cBhvr>
                                      <p:to>
                                        <p:strVal val="visible"/>
                                      </p:to>
                                    </p:set>
                                    <p:animEffect transition="in" filter="fade">
                                      <p:cBhvr>
                                        <p:cTn id="51" dur="500"/>
                                        <p:tgtEl>
                                          <p:spTgt spid="2">
                                            <p:graphicEl>
                                              <a:dgm id="{B2253EC0-191F-400B-8EDC-347F9736375D}"/>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
                                            <p:graphicEl>
                                              <a:dgm id="{8F6B90EA-8BFF-4841-AA6D-81432A4B92E6}"/>
                                            </p:graphicEl>
                                          </p:spTgt>
                                        </p:tgtEl>
                                        <p:attrNameLst>
                                          <p:attrName>style.visibility</p:attrName>
                                        </p:attrNameLst>
                                      </p:cBhvr>
                                      <p:to>
                                        <p:strVal val="visible"/>
                                      </p:to>
                                    </p:set>
                                    <p:animEffect transition="in" filter="fade">
                                      <p:cBhvr>
                                        <p:cTn id="54" dur="500"/>
                                        <p:tgtEl>
                                          <p:spTgt spid="2">
                                            <p:graphicEl>
                                              <a:dgm id="{8F6B90EA-8BFF-4841-AA6D-81432A4B92E6}"/>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graphicEl>
                                              <a:dgm id="{78008888-BFF1-41AC-B184-2BE4A943B9C7}"/>
                                            </p:graphicEl>
                                          </p:spTgt>
                                        </p:tgtEl>
                                        <p:attrNameLst>
                                          <p:attrName>style.visibility</p:attrName>
                                        </p:attrNameLst>
                                      </p:cBhvr>
                                      <p:to>
                                        <p:strVal val="visible"/>
                                      </p:to>
                                    </p:set>
                                    <p:animEffect transition="in" filter="fade">
                                      <p:cBhvr>
                                        <p:cTn id="59" dur="500"/>
                                        <p:tgtEl>
                                          <p:spTgt spid="2">
                                            <p:graphicEl>
                                              <a:dgm id="{78008888-BFF1-41AC-B184-2BE4A943B9C7}"/>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graphicEl>
                                              <a:dgm id="{9C4AD3F3-2C1D-47C4-95B5-19926121D7D8}"/>
                                            </p:graphicEl>
                                          </p:spTgt>
                                        </p:tgtEl>
                                        <p:attrNameLst>
                                          <p:attrName>style.visibility</p:attrName>
                                        </p:attrNameLst>
                                      </p:cBhvr>
                                      <p:to>
                                        <p:strVal val="visible"/>
                                      </p:to>
                                    </p:set>
                                    <p:animEffect transition="in" filter="fade">
                                      <p:cBhvr>
                                        <p:cTn id="62" dur="500"/>
                                        <p:tgtEl>
                                          <p:spTgt spid="2">
                                            <p:graphicEl>
                                              <a:dgm id="{9C4AD3F3-2C1D-47C4-95B5-19926121D7D8}"/>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
                                            <p:graphicEl>
                                              <a:dgm id="{BB05A1B6-7B84-43B9-A898-BC8251CFEB36}"/>
                                            </p:graphicEl>
                                          </p:spTgt>
                                        </p:tgtEl>
                                        <p:attrNameLst>
                                          <p:attrName>style.visibility</p:attrName>
                                        </p:attrNameLst>
                                      </p:cBhvr>
                                      <p:to>
                                        <p:strVal val="visible"/>
                                      </p:to>
                                    </p:set>
                                    <p:animEffect transition="in" filter="fade">
                                      <p:cBhvr>
                                        <p:cTn id="65" dur="500"/>
                                        <p:tgtEl>
                                          <p:spTgt spid="2">
                                            <p:graphicEl>
                                              <a:dgm id="{BB05A1B6-7B84-43B9-A898-BC8251CFEB3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一、社会问题的普遍性</a:t>
            </a:r>
            <a:endParaRPr lang="zh-CN" altLang="en-US" dirty="0"/>
          </a:p>
        </p:txBody>
      </p:sp>
      <p:sp>
        <p:nvSpPr>
          <p:cNvPr id="3" name="内容占位符 2"/>
          <p:cNvSpPr>
            <a:spLocks noGrp="1"/>
          </p:cNvSpPr>
          <p:nvPr>
            <p:ph idx="1"/>
          </p:nvPr>
        </p:nvSpPr>
        <p:spPr/>
        <p:txBody>
          <a:bodyPr/>
          <a:lstStyle/>
          <a:p>
            <a:pPr marL="342900" indent="-342900">
              <a:buFont typeface="Wingdings" panose="05000000000000000000" pitchFamily="2" charset="2"/>
              <a:buChar char="Ø"/>
            </a:pPr>
            <a:r>
              <a:rPr lang="zh-CN" altLang="en-US" b="1" dirty="0" smtClean="0"/>
              <a:t>普遍性</a:t>
            </a:r>
            <a:endParaRPr lang="en-US" altLang="zh-CN" dirty="0"/>
          </a:p>
          <a:p>
            <a:pPr lvl="1"/>
            <a:r>
              <a:rPr lang="zh-CN" altLang="en-US" dirty="0" smtClean="0"/>
              <a:t>社会问题无处不在</a:t>
            </a:r>
            <a:endParaRPr lang="en-US" altLang="zh-CN" dirty="0" smtClean="0"/>
          </a:p>
          <a:p>
            <a:pPr lvl="1"/>
            <a:r>
              <a:rPr lang="zh-CN" altLang="en-US" dirty="0"/>
              <a:t>社会</a:t>
            </a:r>
            <a:r>
              <a:rPr lang="zh-CN" altLang="en-US" dirty="0" smtClean="0"/>
              <a:t>问题无时不有</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2" name="图示 1"/>
          <p:cNvGraphicFramePr/>
          <p:nvPr>
            <p:extLst>
              <p:ext uri="{D42A27DB-BD31-4B8C-83A1-F6EECF244321}">
                <p14:modId xmlns:p14="http://schemas.microsoft.com/office/powerpoint/2010/main" val="3555318307"/>
              </p:ext>
            </p:extLst>
          </p:nvPr>
        </p:nvGraphicFramePr>
        <p:xfrm>
          <a:off x="1338943" y="3184071"/>
          <a:ext cx="9846128" cy="3331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4819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6332A4D5-EC9D-4EC0-956D-2B5FEC306041}"/>
                                            </p:graphicEl>
                                          </p:spTgt>
                                        </p:tgtEl>
                                        <p:attrNameLst>
                                          <p:attrName>style.visibility</p:attrName>
                                        </p:attrNameLst>
                                      </p:cBhvr>
                                      <p:to>
                                        <p:strVal val="visible"/>
                                      </p:to>
                                    </p:set>
                                    <p:animEffect transition="in" filter="fade">
                                      <p:cBhvr>
                                        <p:cTn id="20" dur="500"/>
                                        <p:tgtEl>
                                          <p:spTgt spid="2">
                                            <p:graphicEl>
                                              <a:dgm id="{6332A4D5-EC9D-4EC0-956D-2B5FEC306041}"/>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graphicEl>
                                              <a:dgm id="{95176766-FE69-4B37-9C9F-31034433E8E5}"/>
                                            </p:graphicEl>
                                          </p:spTgt>
                                        </p:tgtEl>
                                        <p:attrNameLst>
                                          <p:attrName>style.visibility</p:attrName>
                                        </p:attrNameLst>
                                      </p:cBhvr>
                                      <p:to>
                                        <p:strVal val="visible"/>
                                      </p:to>
                                    </p:set>
                                    <p:animEffect transition="in" filter="fade">
                                      <p:cBhvr>
                                        <p:cTn id="25" dur="500"/>
                                        <p:tgtEl>
                                          <p:spTgt spid="2">
                                            <p:graphicEl>
                                              <a:dgm id="{95176766-FE69-4B37-9C9F-31034433E8E5}"/>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graphicEl>
                                              <a:dgm id="{4A035610-9F3B-4DE4-B33A-A0D4ED03E084}"/>
                                            </p:graphicEl>
                                          </p:spTgt>
                                        </p:tgtEl>
                                        <p:attrNameLst>
                                          <p:attrName>style.visibility</p:attrName>
                                        </p:attrNameLst>
                                      </p:cBhvr>
                                      <p:to>
                                        <p:strVal val="visible"/>
                                      </p:to>
                                    </p:set>
                                    <p:animEffect transition="in" filter="fade">
                                      <p:cBhvr>
                                        <p:cTn id="30" dur="500"/>
                                        <p:tgtEl>
                                          <p:spTgt spid="2">
                                            <p:graphicEl>
                                              <a:dgm id="{4A035610-9F3B-4DE4-B33A-A0D4ED03E084}"/>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graphicEl>
                                              <a:dgm id="{4A9DCF89-EC96-4242-AEDD-BB70972C3C46}"/>
                                            </p:graphicEl>
                                          </p:spTgt>
                                        </p:tgtEl>
                                        <p:attrNameLst>
                                          <p:attrName>style.visibility</p:attrName>
                                        </p:attrNameLst>
                                      </p:cBhvr>
                                      <p:to>
                                        <p:strVal val="visible"/>
                                      </p:to>
                                    </p:set>
                                    <p:animEffect transition="in" filter="fade">
                                      <p:cBhvr>
                                        <p:cTn id="35" dur="500"/>
                                        <p:tgtEl>
                                          <p:spTgt spid="2">
                                            <p:graphicEl>
                                              <a:dgm id="{4A9DCF89-EC96-4242-AEDD-BB70972C3C46}"/>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graphicEl>
                                              <a:dgm id="{78633076-AD9E-4C55-AF15-622D6A339935}"/>
                                            </p:graphicEl>
                                          </p:spTgt>
                                        </p:tgtEl>
                                        <p:attrNameLst>
                                          <p:attrName>style.visibility</p:attrName>
                                        </p:attrNameLst>
                                      </p:cBhvr>
                                      <p:to>
                                        <p:strVal val="visible"/>
                                      </p:to>
                                    </p:set>
                                    <p:animEffect transition="in" filter="fade">
                                      <p:cBhvr>
                                        <p:cTn id="40" dur="500"/>
                                        <p:tgtEl>
                                          <p:spTgt spid="2">
                                            <p:graphicEl>
                                              <a:dgm id="{78633076-AD9E-4C55-AF15-622D6A339935}"/>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
                                            <p:graphicEl>
                                              <a:dgm id="{A3B73CC4-14DF-45FE-9F05-2CF03B37FD3C}"/>
                                            </p:graphicEl>
                                          </p:spTgt>
                                        </p:tgtEl>
                                        <p:attrNameLst>
                                          <p:attrName>style.visibility</p:attrName>
                                        </p:attrNameLst>
                                      </p:cBhvr>
                                      <p:to>
                                        <p:strVal val="visible"/>
                                      </p:to>
                                    </p:set>
                                    <p:animEffect transition="in" filter="fade">
                                      <p:cBhvr>
                                        <p:cTn id="45" dur="500"/>
                                        <p:tgtEl>
                                          <p:spTgt spid="2">
                                            <p:graphicEl>
                                              <a:dgm id="{A3B73CC4-14DF-45FE-9F05-2CF03B37FD3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二</a:t>
            </a:r>
            <a:r>
              <a:rPr lang="zh-CN" altLang="en-US" dirty="0" smtClean="0"/>
              <a:t>、社会问题的复杂性</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155791998"/>
              </p:ext>
            </p:extLst>
          </p:nvPr>
        </p:nvGraphicFramePr>
        <p:xfrm>
          <a:off x="2825072" y="2008414"/>
          <a:ext cx="6384244" cy="3531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755777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B3FFC07-5A04-4F86-BAC2-157FB9B985B9}"/>
                                            </p:graphicEl>
                                          </p:spTgt>
                                        </p:tgtEl>
                                        <p:attrNameLst>
                                          <p:attrName>style.visibility</p:attrName>
                                        </p:attrNameLst>
                                      </p:cBhvr>
                                      <p:to>
                                        <p:strVal val="visible"/>
                                      </p:to>
                                    </p:set>
                                    <p:animEffect transition="in" filter="fade">
                                      <p:cBhvr>
                                        <p:cTn id="7" dur="500"/>
                                        <p:tgtEl>
                                          <p:spTgt spid="4">
                                            <p:graphicEl>
                                              <a:dgm id="{2B3FFC07-5A04-4F86-BAC2-157FB9B985B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3CB9AA81-7440-4ACD-921A-3205608B7311}"/>
                                            </p:graphicEl>
                                          </p:spTgt>
                                        </p:tgtEl>
                                        <p:attrNameLst>
                                          <p:attrName>style.visibility</p:attrName>
                                        </p:attrNameLst>
                                      </p:cBhvr>
                                      <p:to>
                                        <p:strVal val="visible"/>
                                      </p:to>
                                    </p:set>
                                    <p:animEffect transition="in" filter="fade">
                                      <p:cBhvr>
                                        <p:cTn id="12" dur="500"/>
                                        <p:tgtEl>
                                          <p:spTgt spid="4">
                                            <p:graphicEl>
                                              <a:dgm id="{3CB9AA81-7440-4ACD-921A-3205608B731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AFF7C5D5-2250-4EA7-866E-0F69C7190B88}"/>
                                            </p:graphicEl>
                                          </p:spTgt>
                                        </p:tgtEl>
                                        <p:attrNameLst>
                                          <p:attrName>style.visibility</p:attrName>
                                        </p:attrNameLst>
                                      </p:cBhvr>
                                      <p:to>
                                        <p:strVal val="visible"/>
                                      </p:to>
                                    </p:set>
                                    <p:animEffect transition="in" filter="fade">
                                      <p:cBhvr>
                                        <p:cTn id="17" dur="500"/>
                                        <p:tgtEl>
                                          <p:spTgt spid="4">
                                            <p:graphicEl>
                                              <a:dgm id="{AFF7C5D5-2250-4EA7-866E-0F69C7190B8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24A21918-F455-4DD0-B1FA-81033DC8C526}"/>
                                            </p:graphicEl>
                                          </p:spTgt>
                                        </p:tgtEl>
                                        <p:attrNameLst>
                                          <p:attrName>style.visibility</p:attrName>
                                        </p:attrNameLst>
                                      </p:cBhvr>
                                      <p:to>
                                        <p:strVal val="visible"/>
                                      </p:to>
                                    </p:set>
                                    <p:animEffect transition="in" filter="fade">
                                      <p:cBhvr>
                                        <p:cTn id="22" dur="500"/>
                                        <p:tgtEl>
                                          <p:spTgt spid="4">
                                            <p:graphicEl>
                                              <a:dgm id="{24A21918-F455-4DD0-B1FA-81033DC8C52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E1946417-FA6C-4E30-A43F-B3855061DB5A}"/>
                                            </p:graphicEl>
                                          </p:spTgt>
                                        </p:tgtEl>
                                        <p:attrNameLst>
                                          <p:attrName>style.visibility</p:attrName>
                                        </p:attrNameLst>
                                      </p:cBhvr>
                                      <p:to>
                                        <p:strVal val="visible"/>
                                      </p:to>
                                    </p:set>
                                    <p:animEffect transition="in" filter="fade">
                                      <p:cBhvr>
                                        <p:cTn id="27" dur="500"/>
                                        <p:tgtEl>
                                          <p:spTgt spid="4">
                                            <p:graphicEl>
                                              <a:dgm id="{E1946417-FA6C-4E30-A43F-B3855061DB5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二</a:t>
            </a:r>
            <a:r>
              <a:rPr lang="zh-CN" altLang="en-US" dirty="0" smtClean="0"/>
              <a:t>、社会问题的复杂性</a:t>
            </a:r>
            <a:endParaRPr lang="zh-CN" altLang="en-US" dirty="0"/>
          </a:p>
        </p:txBody>
      </p:sp>
      <p:sp>
        <p:nvSpPr>
          <p:cNvPr id="3" name="内容占位符 2"/>
          <p:cNvSpPr>
            <a:spLocks noGrp="1"/>
          </p:cNvSpPr>
          <p:nvPr>
            <p:ph idx="1"/>
          </p:nvPr>
        </p:nvSpPr>
        <p:spPr>
          <a:xfrm>
            <a:off x="619933" y="1301858"/>
            <a:ext cx="6292496" cy="4875105"/>
          </a:xfrm>
        </p:spPr>
        <p:txBody>
          <a:bodyPr/>
          <a:lstStyle/>
          <a:p>
            <a:r>
              <a:rPr lang="zh-CN" altLang="en-US" b="1" dirty="0" smtClean="0"/>
              <a:t>（一）社会问题产生的复杂性</a:t>
            </a:r>
            <a:endParaRPr lang="en-US" altLang="zh-CN" dirty="0"/>
          </a:p>
          <a:p>
            <a:pPr lvl="1"/>
            <a:r>
              <a:rPr lang="zh-CN" altLang="en-US" dirty="0"/>
              <a:t>任何社会问题的产生和形成都是由多种因素共同作用造成</a:t>
            </a:r>
            <a:r>
              <a:rPr lang="zh-CN" altLang="en-US" dirty="0" smtClean="0"/>
              <a:t>的。</a:t>
            </a:r>
            <a:endParaRPr lang="en-US" altLang="zh-CN" dirty="0" smtClean="0"/>
          </a:p>
          <a:p>
            <a:pPr lvl="1"/>
            <a:r>
              <a:rPr lang="zh-CN" altLang="en-US" dirty="0"/>
              <a:t>既有历史的</a:t>
            </a:r>
            <a:r>
              <a:rPr lang="zh-CN" altLang="en-US" dirty="0" smtClean="0"/>
              <a:t>原因</a:t>
            </a:r>
            <a:r>
              <a:rPr lang="zh-CN" altLang="en-US" dirty="0"/>
              <a:t>，也有现实的原因；既有制度的原因，也有环境的原因；既有直接的原因，</a:t>
            </a:r>
            <a:r>
              <a:rPr lang="zh-CN" altLang="en-US" dirty="0" smtClean="0"/>
              <a:t>也有</a:t>
            </a:r>
            <a:r>
              <a:rPr lang="zh-CN" altLang="en-US" dirty="0"/>
              <a:t>间接的原因</a:t>
            </a:r>
            <a:r>
              <a:rPr lang="en-US" altLang="zh-CN" dirty="0"/>
              <a:t>……</a:t>
            </a:r>
            <a:r>
              <a:rPr lang="zh-CN" altLang="en-US" dirty="0"/>
              <a:t>导致社会问题产生的诸多因素交织在一起，不仅致使社会</a:t>
            </a:r>
            <a:r>
              <a:rPr lang="zh-CN" altLang="en-US" dirty="0" smtClean="0"/>
              <a:t>问题的</a:t>
            </a:r>
            <a:r>
              <a:rPr lang="zh-CN" altLang="en-US" dirty="0"/>
              <a:t>原因不易被发现，而且造成各种原因在社会问题产生和发展中所起的作用</a:t>
            </a:r>
            <a:r>
              <a:rPr lang="zh-CN" altLang="en-US" dirty="0" smtClean="0"/>
              <a:t>不易分辨</a:t>
            </a:r>
            <a:r>
              <a:rPr lang="zh-CN" altLang="en-US" dirty="0"/>
              <a:t>。</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p:cNvPicPr>
            <a:picLocks noChangeAspect="1"/>
          </p:cNvPicPr>
          <p:nvPr/>
        </p:nvPicPr>
        <p:blipFill>
          <a:blip r:embed="rId3"/>
          <a:stretch>
            <a:fillRect/>
          </a:stretch>
        </p:blipFill>
        <p:spPr>
          <a:xfrm>
            <a:off x="9708325" y="1992171"/>
            <a:ext cx="2483675" cy="3740475"/>
          </a:xfrm>
          <a:prstGeom prst="rect">
            <a:avLst/>
          </a:prstGeom>
        </p:spPr>
      </p:pic>
      <p:sp>
        <p:nvSpPr>
          <p:cNvPr id="6" name="云形 5"/>
          <p:cNvSpPr/>
          <p:nvPr/>
        </p:nvSpPr>
        <p:spPr>
          <a:xfrm>
            <a:off x="6969697" y="73083"/>
            <a:ext cx="3091542" cy="35400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smtClean="0">
                <a:solidFill>
                  <a:srgbClr val="FFC000"/>
                </a:solidFill>
                <a:latin typeface="华文彩云" panose="02010800040101010101" pitchFamily="2" charset="-122"/>
                <a:ea typeface="华文彩云" panose="02010800040101010101" pitchFamily="2" charset="-122"/>
              </a:rPr>
              <a:t>是什么导致了贫穷？</a:t>
            </a:r>
            <a:endParaRPr lang="zh-CN" altLang="en-US" sz="4000" b="1" dirty="0">
              <a:solidFill>
                <a:srgbClr val="FFC000"/>
              </a:solidFill>
              <a:latin typeface="华文彩云" panose="02010800040101010101" pitchFamily="2" charset="-122"/>
              <a:ea typeface="华文彩云" panose="02010800040101010101" pitchFamily="2" charset="-122"/>
            </a:endParaRPr>
          </a:p>
        </p:txBody>
      </p:sp>
      <p:pic>
        <p:nvPicPr>
          <p:cNvPr id="7" name="图片 6"/>
          <p:cNvPicPr>
            <a:picLocks noChangeAspect="1"/>
          </p:cNvPicPr>
          <p:nvPr/>
        </p:nvPicPr>
        <p:blipFill>
          <a:blip r:embed="rId4"/>
          <a:stretch>
            <a:fillRect/>
          </a:stretch>
        </p:blipFill>
        <p:spPr>
          <a:xfrm>
            <a:off x="7391400" y="3134846"/>
            <a:ext cx="2316925" cy="3407242"/>
          </a:xfrm>
          <a:prstGeom prst="rect">
            <a:avLst/>
          </a:prstGeom>
        </p:spPr>
      </p:pic>
    </p:spTree>
    <p:extLst>
      <p:ext uri="{BB962C8B-B14F-4D97-AF65-F5344CB8AC3E}">
        <p14:creationId xmlns:p14="http://schemas.microsoft.com/office/powerpoint/2010/main" val="1999777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二</a:t>
            </a:r>
            <a:r>
              <a:rPr lang="zh-CN" altLang="en-US" dirty="0" smtClean="0"/>
              <a:t>、社会问题的复杂性</a:t>
            </a:r>
            <a:endParaRPr lang="zh-CN" altLang="en-US" dirty="0"/>
          </a:p>
        </p:txBody>
      </p:sp>
      <p:sp>
        <p:nvSpPr>
          <p:cNvPr id="3" name="内容占位符 2"/>
          <p:cNvSpPr>
            <a:spLocks noGrp="1"/>
          </p:cNvSpPr>
          <p:nvPr>
            <p:ph idx="1"/>
          </p:nvPr>
        </p:nvSpPr>
        <p:spPr>
          <a:xfrm>
            <a:off x="619932" y="1301858"/>
            <a:ext cx="7729411" cy="4875105"/>
          </a:xfrm>
        </p:spPr>
        <p:txBody>
          <a:bodyPr/>
          <a:lstStyle/>
          <a:p>
            <a:r>
              <a:rPr lang="zh-CN" altLang="en-US" b="1" dirty="0" smtClean="0"/>
              <a:t>（二）社会问题内容和形式的复杂性</a:t>
            </a:r>
            <a:endParaRPr lang="en-US" altLang="zh-CN" dirty="0"/>
          </a:p>
          <a:p>
            <a:pPr lvl="1"/>
            <a:r>
              <a:rPr lang="zh-CN" altLang="en-US" dirty="0" smtClean="0"/>
              <a:t>社会问题在内容上是复杂的</a:t>
            </a:r>
            <a:endParaRPr lang="en-US" altLang="zh-CN" dirty="0" smtClean="0"/>
          </a:p>
          <a:p>
            <a:pPr lvl="2"/>
            <a:r>
              <a:rPr lang="zh-CN" altLang="en-US" dirty="0" smtClean="0"/>
              <a:t>对于不同</a:t>
            </a:r>
            <a:r>
              <a:rPr lang="zh-CN" altLang="en-US" dirty="0"/>
              <a:t>的社会问题，其社会失调的具体内容是不同且多种多样</a:t>
            </a:r>
            <a:r>
              <a:rPr lang="zh-CN" altLang="en-US" dirty="0" smtClean="0"/>
              <a:t>的；</a:t>
            </a:r>
            <a:endParaRPr lang="en-US" altLang="zh-CN" dirty="0" smtClean="0"/>
          </a:p>
          <a:p>
            <a:pPr lvl="2"/>
            <a:r>
              <a:rPr lang="zh-CN" altLang="en-US" dirty="0" smtClean="0"/>
              <a:t>一个</a:t>
            </a:r>
            <a:r>
              <a:rPr lang="zh-CN" altLang="en-US" dirty="0"/>
              <a:t>社会问题大都包括多方面，这些失调的方面交织在一起，使得社会问题的</a:t>
            </a:r>
            <a:r>
              <a:rPr lang="zh-CN" altLang="en-US" dirty="0" smtClean="0"/>
              <a:t>表现</a:t>
            </a:r>
            <a:r>
              <a:rPr lang="zh-CN" altLang="en-US" dirty="0"/>
              <a:t>及其后果更加复杂</a:t>
            </a:r>
            <a:r>
              <a:rPr lang="zh-CN" altLang="en-US" dirty="0" smtClean="0"/>
              <a:t>。</a:t>
            </a:r>
            <a:endParaRPr lang="en-US" altLang="zh-CN" dirty="0" smtClean="0"/>
          </a:p>
          <a:p>
            <a:pPr lvl="1"/>
            <a:r>
              <a:rPr lang="zh-CN" altLang="en-US" dirty="0"/>
              <a:t>社会</a:t>
            </a:r>
            <a:r>
              <a:rPr lang="zh-CN" altLang="en-US" dirty="0" smtClean="0"/>
              <a:t>问题表现形式的复杂性</a:t>
            </a:r>
            <a:endParaRPr lang="en-US" altLang="zh-CN" dirty="0" smtClean="0"/>
          </a:p>
          <a:p>
            <a:pPr lvl="2"/>
            <a:r>
              <a:rPr lang="zh-CN" altLang="en-US" dirty="0" smtClean="0"/>
              <a:t>任何</a:t>
            </a:r>
            <a:r>
              <a:rPr lang="zh-CN" altLang="en-US" dirty="0"/>
              <a:t>一个社会问题和任何一种内容的社会失调都可能表现为多样的形式或具有</a:t>
            </a:r>
            <a:r>
              <a:rPr lang="zh-CN" altLang="en-US" dirty="0" smtClean="0"/>
              <a:t>多种表现。</a:t>
            </a:r>
            <a:endParaRPr lang="en-US" altLang="zh-CN" dirty="0" smtClean="0"/>
          </a:p>
          <a:p>
            <a:pPr lvl="1"/>
            <a:r>
              <a:rPr lang="zh-CN" altLang="en-US" dirty="0" smtClean="0"/>
              <a:t>社会问题具体</a:t>
            </a:r>
            <a:r>
              <a:rPr lang="zh-CN" altLang="en-US" dirty="0"/>
              <a:t>内容与具体表现形式之间也呈复杂的状态</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2" name="图示 1"/>
          <p:cNvGraphicFramePr/>
          <p:nvPr>
            <p:extLst>
              <p:ext uri="{D42A27DB-BD31-4B8C-83A1-F6EECF244321}">
                <p14:modId xmlns:p14="http://schemas.microsoft.com/office/powerpoint/2010/main" val="805588734"/>
              </p:ext>
            </p:extLst>
          </p:nvPr>
        </p:nvGraphicFramePr>
        <p:xfrm>
          <a:off x="8349343" y="1698171"/>
          <a:ext cx="3595914" cy="4397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007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二</a:t>
            </a:r>
            <a:r>
              <a:rPr lang="zh-CN" altLang="en-US" dirty="0" smtClean="0"/>
              <a:t>、社会问题的复杂性</a:t>
            </a:r>
            <a:endParaRPr lang="zh-CN" altLang="en-US" dirty="0"/>
          </a:p>
        </p:txBody>
      </p:sp>
      <p:sp>
        <p:nvSpPr>
          <p:cNvPr id="3" name="内容占位符 2"/>
          <p:cNvSpPr>
            <a:spLocks noGrp="1"/>
          </p:cNvSpPr>
          <p:nvPr>
            <p:ph idx="1"/>
          </p:nvPr>
        </p:nvSpPr>
        <p:spPr>
          <a:xfrm>
            <a:off x="619932" y="1301858"/>
            <a:ext cx="4414081" cy="4875105"/>
          </a:xfrm>
        </p:spPr>
        <p:txBody>
          <a:bodyPr/>
          <a:lstStyle/>
          <a:p>
            <a:r>
              <a:rPr lang="zh-CN" altLang="en-US" b="1" dirty="0" smtClean="0"/>
              <a:t>（三）社会问题解决的复杂性</a:t>
            </a:r>
            <a:endParaRPr lang="en-US" altLang="zh-CN" dirty="0"/>
          </a:p>
          <a:p>
            <a:pPr lvl="1"/>
            <a:r>
              <a:rPr lang="zh-CN" altLang="en-US" dirty="0"/>
              <a:t>社会问题产生原因的复杂性、内容和表现形式的复杂性决定了社会问题的</a:t>
            </a:r>
            <a:r>
              <a:rPr lang="zh-CN" altLang="en-US" dirty="0" smtClean="0"/>
              <a:t>解决</a:t>
            </a:r>
            <a:r>
              <a:rPr lang="zh-CN" altLang="en-US" dirty="0"/>
              <a:t>必然是复杂</a:t>
            </a:r>
            <a:r>
              <a:rPr lang="zh-CN" altLang="en-US" dirty="0" smtClean="0"/>
              <a:t>的。</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图片 1"/>
          <p:cNvPicPr>
            <a:picLocks noChangeAspect="1"/>
          </p:cNvPicPr>
          <p:nvPr/>
        </p:nvPicPr>
        <p:blipFill>
          <a:blip r:embed="rId3"/>
          <a:stretch>
            <a:fillRect/>
          </a:stretch>
        </p:blipFill>
        <p:spPr>
          <a:xfrm>
            <a:off x="6360868" y="1479550"/>
            <a:ext cx="4783756" cy="3833594"/>
          </a:xfrm>
          <a:prstGeom prst="rect">
            <a:avLst/>
          </a:prstGeom>
        </p:spPr>
      </p:pic>
    </p:spTree>
    <p:extLst>
      <p:ext uri="{BB962C8B-B14F-4D97-AF65-F5344CB8AC3E}">
        <p14:creationId xmlns:p14="http://schemas.microsoft.com/office/powerpoint/2010/main" val="556818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二</a:t>
            </a:r>
            <a:r>
              <a:rPr lang="zh-CN" altLang="en-US" dirty="0" smtClean="0"/>
              <a:t>、社会问题的复杂性</a:t>
            </a:r>
            <a:endParaRPr lang="zh-CN" altLang="en-US" dirty="0"/>
          </a:p>
        </p:txBody>
      </p:sp>
      <p:sp>
        <p:nvSpPr>
          <p:cNvPr id="3" name="内容占位符 2"/>
          <p:cNvSpPr>
            <a:spLocks noGrp="1"/>
          </p:cNvSpPr>
          <p:nvPr>
            <p:ph idx="1"/>
          </p:nvPr>
        </p:nvSpPr>
        <p:spPr>
          <a:xfrm>
            <a:off x="619933" y="1301858"/>
            <a:ext cx="5261104" cy="4875105"/>
          </a:xfrm>
        </p:spPr>
        <p:txBody>
          <a:bodyPr/>
          <a:lstStyle/>
          <a:p>
            <a:r>
              <a:rPr lang="zh-CN" altLang="en-US" b="1" dirty="0" smtClean="0"/>
              <a:t>（四）社会问题关注的复杂性</a:t>
            </a:r>
            <a:endParaRPr lang="en-US" altLang="zh-CN" dirty="0"/>
          </a:p>
          <a:p>
            <a:pPr lvl="1"/>
            <a:r>
              <a:rPr lang="zh-CN" altLang="en-US" dirty="0" smtClean="0"/>
              <a:t>首先是</a:t>
            </a:r>
            <a:r>
              <a:rPr lang="zh-CN" altLang="en-US" dirty="0"/>
              <a:t>关注的出发点不同</a:t>
            </a:r>
            <a:r>
              <a:rPr lang="zh-CN" altLang="en-US" dirty="0" smtClean="0"/>
              <a:t>；</a:t>
            </a:r>
            <a:endParaRPr lang="en-US" altLang="zh-CN" dirty="0" smtClean="0"/>
          </a:p>
          <a:p>
            <a:pPr lvl="1"/>
            <a:r>
              <a:rPr lang="zh-CN" altLang="en-US" dirty="0" smtClean="0"/>
              <a:t>其次</a:t>
            </a:r>
            <a:r>
              <a:rPr lang="zh-CN" altLang="en-US" dirty="0"/>
              <a:t>是关注的具体内容不同</a:t>
            </a:r>
            <a:r>
              <a:rPr lang="zh-CN" altLang="en-US" dirty="0" smtClean="0"/>
              <a:t>；</a:t>
            </a:r>
            <a:endParaRPr lang="en-US" altLang="zh-CN" dirty="0" smtClean="0"/>
          </a:p>
          <a:p>
            <a:pPr lvl="1"/>
            <a:r>
              <a:rPr lang="zh-CN" altLang="en-US" dirty="0" smtClean="0"/>
              <a:t>再次</a:t>
            </a:r>
            <a:r>
              <a:rPr lang="zh-CN" altLang="en-US" dirty="0"/>
              <a:t>是关注的程度不同</a:t>
            </a:r>
            <a:r>
              <a:rPr lang="zh-CN" altLang="en-US" dirty="0" smtClean="0"/>
              <a:t>；</a:t>
            </a:r>
            <a:endParaRPr lang="en-US" altLang="zh-CN" dirty="0" smtClean="0"/>
          </a:p>
          <a:p>
            <a:pPr lvl="1"/>
            <a:r>
              <a:rPr lang="zh-CN" altLang="en-US" dirty="0" smtClean="0"/>
              <a:t>最后</a:t>
            </a:r>
            <a:r>
              <a:rPr lang="zh-CN" altLang="en-US" dirty="0"/>
              <a:t>是关注的目的或期望不同。</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图片 1"/>
          <p:cNvPicPr>
            <a:picLocks noChangeAspect="1"/>
          </p:cNvPicPr>
          <p:nvPr/>
        </p:nvPicPr>
        <p:blipFill>
          <a:blip r:embed="rId3"/>
          <a:stretch>
            <a:fillRect/>
          </a:stretch>
        </p:blipFill>
        <p:spPr>
          <a:xfrm>
            <a:off x="5509661" y="1249967"/>
            <a:ext cx="3810000" cy="2533650"/>
          </a:xfrm>
          <a:prstGeom prst="rect">
            <a:avLst/>
          </a:prstGeom>
        </p:spPr>
      </p:pic>
      <p:pic>
        <p:nvPicPr>
          <p:cNvPr id="4" name="图片 3"/>
          <p:cNvPicPr>
            <a:picLocks noChangeAspect="1"/>
          </p:cNvPicPr>
          <p:nvPr/>
        </p:nvPicPr>
        <p:blipFill>
          <a:blip r:embed="rId4"/>
          <a:stretch>
            <a:fillRect/>
          </a:stretch>
        </p:blipFill>
        <p:spPr>
          <a:xfrm>
            <a:off x="7684971" y="3792961"/>
            <a:ext cx="3810000" cy="2541984"/>
          </a:xfrm>
          <a:prstGeom prst="rect">
            <a:avLst/>
          </a:prstGeom>
        </p:spPr>
      </p:pic>
      <p:sp>
        <p:nvSpPr>
          <p:cNvPr id="6" name="文本框 5"/>
          <p:cNvSpPr txBox="1"/>
          <p:nvPr/>
        </p:nvSpPr>
        <p:spPr>
          <a:xfrm>
            <a:off x="7016816" y="3351652"/>
            <a:ext cx="4571415" cy="523220"/>
          </a:xfrm>
          <a:prstGeom prst="rect">
            <a:avLst/>
          </a:prstGeom>
          <a:noFill/>
        </p:spPr>
        <p:txBody>
          <a:bodyPr wrap="square" rtlCol="0">
            <a:spAutoFit/>
          </a:bodyPr>
          <a:lstStyle/>
          <a:p>
            <a:r>
              <a:rPr lang="zh-CN" altLang="en-US" sz="2800" b="1" dirty="0" smtClean="0">
                <a:solidFill>
                  <a:srgbClr val="FF0000"/>
                </a:solidFill>
              </a:rPr>
              <a:t>美国人如何对待枪支问</a:t>
            </a:r>
            <a:r>
              <a:rPr lang="zh-CN" altLang="en-US" sz="2800" b="1" dirty="0">
                <a:solidFill>
                  <a:srgbClr val="FF0000"/>
                </a:solidFill>
              </a:rPr>
              <a:t>题？</a:t>
            </a:r>
          </a:p>
        </p:txBody>
      </p:sp>
    </p:spTree>
    <p:extLst>
      <p:ext uri="{BB962C8B-B14F-4D97-AF65-F5344CB8AC3E}">
        <p14:creationId xmlns:p14="http://schemas.microsoft.com/office/powerpoint/2010/main" val="3149756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三、社会问题的持久性</a:t>
            </a:r>
            <a:endParaRPr lang="zh-CN" altLang="en-US" dirty="0"/>
          </a:p>
        </p:txBody>
      </p:sp>
      <p:sp>
        <p:nvSpPr>
          <p:cNvPr id="3" name="内容占位符 2"/>
          <p:cNvSpPr>
            <a:spLocks noGrp="1"/>
          </p:cNvSpPr>
          <p:nvPr>
            <p:ph idx="1"/>
          </p:nvPr>
        </p:nvSpPr>
        <p:spPr>
          <a:xfrm>
            <a:off x="481263" y="1301858"/>
            <a:ext cx="6303712" cy="4875105"/>
          </a:xfrm>
        </p:spPr>
        <p:txBody>
          <a:bodyPr/>
          <a:lstStyle/>
          <a:p>
            <a:pPr marL="342900" indent="-342900">
              <a:buFont typeface="Wingdings" panose="05000000000000000000" pitchFamily="2" charset="2"/>
              <a:buChar char="Ø"/>
            </a:pPr>
            <a:r>
              <a:rPr lang="zh-CN" altLang="en-US" dirty="0"/>
              <a:t>社会问题一经形成便在</a:t>
            </a:r>
            <a:r>
              <a:rPr lang="zh-CN" altLang="en-US" dirty="0" smtClean="0"/>
              <a:t>相当</a:t>
            </a:r>
            <a:r>
              <a:rPr lang="zh-CN" altLang="en-US" dirty="0"/>
              <a:t>长的一段时间中存在，而不可能在短时期内消失或</a:t>
            </a:r>
            <a:r>
              <a:rPr lang="zh-CN" altLang="en-US" dirty="0" smtClean="0"/>
              <a:t>消除</a:t>
            </a:r>
            <a:endParaRPr lang="en-US" altLang="zh-CN" dirty="0"/>
          </a:p>
          <a:p>
            <a:pPr lvl="1"/>
            <a:r>
              <a:rPr lang="zh-CN" altLang="en-US" dirty="0"/>
              <a:t>社会问题的形成有一个累积和演化的过程</a:t>
            </a:r>
            <a:r>
              <a:rPr lang="zh-CN" altLang="en-US" dirty="0" smtClean="0"/>
              <a:t>。</a:t>
            </a:r>
            <a:endParaRPr lang="en-US" altLang="zh-CN" dirty="0" smtClean="0"/>
          </a:p>
          <a:p>
            <a:pPr lvl="1"/>
            <a:r>
              <a:rPr lang="zh-CN" altLang="en-US" dirty="0"/>
              <a:t>社会问题的解决有一定的</a:t>
            </a:r>
            <a:r>
              <a:rPr lang="zh-CN" altLang="en-US" dirty="0" smtClean="0"/>
              <a:t>条件。</a:t>
            </a:r>
            <a:endParaRPr lang="en-US" altLang="zh-CN" dirty="0" smtClean="0"/>
          </a:p>
          <a:p>
            <a:pPr lvl="1"/>
            <a:r>
              <a:rPr lang="zh-CN" altLang="en-US" dirty="0"/>
              <a:t>对社会问题的认识有一个过程</a:t>
            </a:r>
            <a:r>
              <a:rPr lang="zh-CN" altLang="en-US" dirty="0" smtClean="0"/>
              <a:t>。</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图片 1"/>
          <p:cNvPicPr>
            <a:picLocks noChangeAspect="1"/>
          </p:cNvPicPr>
          <p:nvPr/>
        </p:nvPicPr>
        <p:blipFill>
          <a:blip r:embed="rId3"/>
          <a:stretch>
            <a:fillRect/>
          </a:stretch>
        </p:blipFill>
        <p:spPr>
          <a:xfrm>
            <a:off x="6784975" y="1780674"/>
            <a:ext cx="5008480" cy="3217312"/>
          </a:xfrm>
          <a:prstGeom prst="rect">
            <a:avLst/>
          </a:prstGeom>
        </p:spPr>
      </p:pic>
    </p:spTree>
    <p:extLst>
      <p:ext uri="{BB962C8B-B14F-4D97-AF65-F5344CB8AC3E}">
        <p14:creationId xmlns:p14="http://schemas.microsoft.com/office/powerpoint/2010/main" val="107692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896471" y="0"/>
            <a:ext cx="10856258" cy="6697508"/>
          </a:xfrm>
          <a:prstGeom prst="rect">
            <a:avLst/>
          </a:prstGeom>
        </p:spPr>
      </p:pic>
    </p:spTree>
    <p:extLst>
      <p:ext uri="{BB962C8B-B14F-4D97-AF65-F5344CB8AC3E}">
        <p14:creationId xmlns:p14="http://schemas.microsoft.com/office/powerpoint/2010/main" val="4137877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四</a:t>
            </a:r>
            <a:r>
              <a:rPr lang="zh-CN" altLang="en-US" dirty="0" smtClean="0"/>
              <a:t>、社会问题的历史性</a:t>
            </a:r>
            <a:endParaRPr lang="zh-CN" altLang="en-US" dirty="0"/>
          </a:p>
        </p:txBody>
      </p:sp>
      <p:sp>
        <p:nvSpPr>
          <p:cNvPr id="3" name="内容占位符 2"/>
          <p:cNvSpPr>
            <a:spLocks noGrp="1"/>
          </p:cNvSpPr>
          <p:nvPr>
            <p:ph idx="1"/>
          </p:nvPr>
        </p:nvSpPr>
        <p:spPr>
          <a:xfrm>
            <a:off x="619932" y="1301858"/>
            <a:ext cx="11017011" cy="4875105"/>
          </a:xfrm>
        </p:spPr>
        <p:txBody>
          <a:bodyPr/>
          <a:lstStyle/>
          <a:p>
            <a:pPr marL="342900" indent="-342900">
              <a:buFont typeface="Wingdings" panose="05000000000000000000" pitchFamily="2" charset="2"/>
              <a:buChar char="Ø"/>
            </a:pPr>
            <a:r>
              <a:rPr lang="zh-CN" altLang="en-US" dirty="0"/>
              <a:t>一定时期中的社会现象，都与这一时期的社会历史环境或特征有关，从某种意 义上说，都是这一时期特有的历史环境的产物</a:t>
            </a:r>
            <a:r>
              <a:rPr lang="zh-CN" altLang="en-US" dirty="0" smtClean="0"/>
              <a:t>。</a:t>
            </a:r>
            <a:endParaRPr lang="en-US" altLang="zh-CN" dirty="0" smtClean="0"/>
          </a:p>
          <a:p>
            <a:pPr lvl="1"/>
            <a:r>
              <a:rPr lang="zh-CN" altLang="en-US" dirty="0"/>
              <a:t>特定的社会问题只发生在特定的历史</a:t>
            </a:r>
            <a:r>
              <a:rPr lang="zh-CN" altLang="en-US" dirty="0" smtClean="0"/>
              <a:t>时期。</a:t>
            </a:r>
            <a:endParaRPr lang="en-US" altLang="zh-CN" dirty="0" smtClean="0"/>
          </a:p>
          <a:p>
            <a:pPr lvl="1"/>
            <a:r>
              <a:rPr lang="zh-CN" altLang="en-US" dirty="0"/>
              <a:t>同一社会问题在不同的历史时期具有不同的评价</a:t>
            </a:r>
            <a:r>
              <a:rPr lang="zh-CN" altLang="en-US" dirty="0" smtClean="0"/>
              <a:t>标准。</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28059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五、社会问题的变异性</a:t>
            </a:r>
            <a:endParaRPr lang="zh-CN" altLang="en-US" dirty="0"/>
          </a:p>
        </p:txBody>
      </p:sp>
      <p:sp>
        <p:nvSpPr>
          <p:cNvPr id="3" name="内容占位符 2"/>
          <p:cNvSpPr>
            <a:spLocks noGrp="1"/>
          </p:cNvSpPr>
          <p:nvPr>
            <p:ph idx="1"/>
          </p:nvPr>
        </p:nvSpPr>
        <p:spPr/>
        <p:txBody>
          <a:bodyPr/>
          <a:lstStyle/>
          <a:p>
            <a:pPr marL="342900" indent="-342900">
              <a:buFont typeface="Wingdings" panose="05000000000000000000" pitchFamily="2" charset="2"/>
              <a:buChar char="Ø"/>
            </a:pPr>
            <a:r>
              <a:rPr lang="zh-CN" altLang="en-US" dirty="0"/>
              <a:t>社会问题</a:t>
            </a:r>
            <a:r>
              <a:rPr lang="zh-CN" altLang="en-US" dirty="0" smtClean="0"/>
              <a:t>现象虽然</a:t>
            </a:r>
            <a:r>
              <a:rPr lang="zh-CN" altLang="en-US" dirty="0"/>
              <a:t>长期存在，但一些方面仍不断发生变化</a:t>
            </a:r>
            <a:r>
              <a:rPr lang="zh-CN" altLang="en-US" dirty="0" smtClean="0"/>
              <a:t>。</a:t>
            </a:r>
            <a:endParaRPr lang="en-US" altLang="zh-CN" dirty="0" smtClean="0"/>
          </a:p>
          <a:p>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2" name="图示 1"/>
          <p:cNvGraphicFramePr/>
          <p:nvPr>
            <p:extLst>
              <p:ext uri="{D42A27DB-BD31-4B8C-83A1-F6EECF244321}">
                <p14:modId xmlns:p14="http://schemas.microsoft.com/office/powerpoint/2010/main" val="448949680"/>
              </p:ext>
            </p:extLst>
          </p:nvPr>
        </p:nvGraphicFramePr>
        <p:xfrm>
          <a:off x="1126671" y="2188028"/>
          <a:ext cx="9699172" cy="4065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65941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D614F138-C5C5-424E-9BC4-FA4546FD7039}"/>
                                            </p:graphicEl>
                                          </p:spTgt>
                                        </p:tgtEl>
                                        <p:attrNameLst>
                                          <p:attrName>style.visibility</p:attrName>
                                        </p:attrNameLst>
                                      </p:cBhvr>
                                      <p:to>
                                        <p:strVal val="visible"/>
                                      </p:to>
                                    </p:set>
                                    <p:animEffect transition="in" filter="fade">
                                      <p:cBhvr>
                                        <p:cTn id="12" dur="500"/>
                                        <p:tgtEl>
                                          <p:spTgt spid="2">
                                            <p:graphicEl>
                                              <a:dgm id="{D614F138-C5C5-424E-9BC4-FA4546FD703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914775D7-EF59-48F7-9CB9-995777E8E5C7}"/>
                                            </p:graphicEl>
                                          </p:spTgt>
                                        </p:tgtEl>
                                        <p:attrNameLst>
                                          <p:attrName>style.visibility</p:attrName>
                                        </p:attrNameLst>
                                      </p:cBhvr>
                                      <p:to>
                                        <p:strVal val="visible"/>
                                      </p:to>
                                    </p:set>
                                    <p:animEffect transition="in" filter="fade">
                                      <p:cBhvr>
                                        <p:cTn id="15" dur="500"/>
                                        <p:tgtEl>
                                          <p:spTgt spid="2">
                                            <p:graphicEl>
                                              <a:dgm id="{914775D7-EF59-48F7-9CB9-995777E8E5C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1E092F6B-E468-43A9-9CE3-5F4341F04526}"/>
                                            </p:graphicEl>
                                          </p:spTgt>
                                        </p:tgtEl>
                                        <p:attrNameLst>
                                          <p:attrName>style.visibility</p:attrName>
                                        </p:attrNameLst>
                                      </p:cBhvr>
                                      <p:to>
                                        <p:strVal val="visible"/>
                                      </p:to>
                                    </p:set>
                                    <p:animEffect transition="in" filter="fade">
                                      <p:cBhvr>
                                        <p:cTn id="18" dur="500"/>
                                        <p:tgtEl>
                                          <p:spTgt spid="2">
                                            <p:graphicEl>
                                              <a:dgm id="{1E092F6B-E468-43A9-9CE3-5F4341F0452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F528C294-78A2-44A2-ACF7-C72E72C8AA4E}"/>
                                            </p:graphicEl>
                                          </p:spTgt>
                                        </p:tgtEl>
                                        <p:attrNameLst>
                                          <p:attrName>style.visibility</p:attrName>
                                        </p:attrNameLst>
                                      </p:cBhvr>
                                      <p:to>
                                        <p:strVal val="visible"/>
                                      </p:to>
                                    </p:set>
                                    <p:animEffect transition="in" filter="fade">
                                      <p:cBhvr>
                                        <p:cTn id="23" dur="500"/>
                                        <p:tgtEl>
                                          <p:spTgt spid="2">
                                            <p:graphicEl>
                                              <a:dgm id="{F528C294-78A2-44A2-ACF7-C72E72C8AA4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5C1AFA16-63A1-403C-95EB-8E9559B27628}"/>
                                            </p:graphicEl>
                                          </p:spTgt>
                                        </p:tgtEl>
                                        <p:attrNameLst>
                                          <p:attrName>style.visibility</p:attrName>
                                        </p:attrNameLst>
                                      </p:cBhvr>
                                      <p:to>
                                        <p:strVal val="visible"/>
                                      </p:to>
                                    </p:set>
                                    <p:animEffect transition="in" filter="fade">
                                      <p:cBhvr>
                                        <p:cTn id="26" dur="500"/>
                                        <p:tgtEl>
                                          <p:spTgt spid="2">
                                            <p:graphicEl>
                                              <a:dgm id="{5C1AFA16-63A1-403C-95EB-8E9559B2762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A6440F28-7747-4FDE-BBE9-D54A0F163AA6}"/>
                                            </p:graphicEl>
                                          </p:spTgt>
                                        </p:tgtEl>
                                        <p:attrNameLst>
                                          <p:attrName>style.visibility</p:attrName>
                                        </p:attrNameLst>
                                      </p:cBhvr>
                                      <p:to>
                                        <p:strVal val="visible"/>
                                      </p:to>
                                    </p:set>
                                    <p:animEffect transition="in" filter="fade">
                                      <p:cBhvr>
                                        <p:cTn id="31" dur="500"/>
                                        <p:tgtEl>
                                          <p:spTgt spid="2">
                                            <p:graphicEl>
                                              <a:dgm id="{A6440F28-7747-4FDE-BBE9-D54A0F163AA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DB3DB1FE-AFF0-48F9-BA7D-BC8B94A9692B}"/>
                                            </p:graphicEl>
                                          </p:spTgt>
                                        </p:tgtEl>
                                        <p:attrNameLst>
                                          <p:attrName>style.visibility</p:attrName>
                                        </p:attrNameLst>
                                      </p:cBhvr>
                                      <p:to>
                                        <p:strVal val="visible"/>
                                      </p:to>
                                    </p:set>
                                    <p:animEffect transition="in" filter="fade">
                                      <p:cBhvr>
                                        <p:cTn id="34" dur="500"/>
                                        <p:tgtEl>
                                          <p:spTgt spid="2">
                                            <p:graphicEl>
                                              <a:dgm id="{DB3DB1FE-AFF0-48F9-BA7D-BC8B94A9692B}"/>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graphicEl>
                                              <a:dgm id="{55E24DEF-A666-4565-9B92-B0C486FBABF1}"/>
                                            </p:graphicEl>
                                          </p:spTgt>
                                        </p:tgtEl>
                                        <p:attrNameLst>
                                          <p:attrName>style.visibility</p:attrName>
                                        </p:attrNameLst>
                                      </p:cBhvr>
                                      <p:to>
                                        <p:strVal val="visible"/>
                                      </p:to>
                                    </p:set>
                                    <p:animEffect transition="in" filter="fade">
                                      <p:cBhvr>
                                        <p:cTn id="39" dur="500"/>
                                        <p:tgtEl>
                                          <p:spTgt spid="2">
                                            <p:graphicEl>
                                              <a:dgm id="{55E24DEF-A666-4565-9B92-B0C486FBABF1}"/>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B32474BA-A6EA-4647-833E-5F5099372BF8}"/>
                                            </p:graphicEl>
                                          </p:spTgt>
                                        </p:tgtEl>
                                        <p:attrNameLst>
                                          <p:attrName>style.visibility</p:attrName>
                                        </p:attrNameLst>
                                      </p:cBhvr>
                                      <p:to>
                                        <p:strVal val="visible"/>
                                      </p:to>
                                    </p:set>
                                    <p:animEffect transition="in" filter="fade">
                                      <p:cBhvr>
                                        <p:cTn id="42" dur="500"/>
                                        <p:tgtEl>
                                          <p:spTgt spid="2">
                                            <p:graphicEl>
                                              <a:dgm id="{B32474BA-A6EA-4647-833E-5F5099372BF8}"/>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graphicEl>
                                              <a:dgm id="{C0FF1217-DADC-466E-9923-52C82C762CB1}"/>
                                            </p:graphicEl>
                                          </p:spTgt>
                                        </p:tgtEl>
                                        <p:attrNameLst>
                                          <p:attrName>style.visibility</p:attrName>
                                        </p:attrNameLst>
                                      </p:cBhvr>
                                      <p:to>
                                        <p:strVal val="visible"/>
                                      </p:to>
                                    </p:set>
                                    <p:animEffect transition="in" filter="fade">
                                      <p:cBhvr>
                                        <p:cTn id="45" dur="500"/>
                                        <p:tgtEl>
                                          <p:spTgt spid="2">
                                            <p:graphicEl>
                                              <a:dgm id="{C0FF1217-DADC-466E-9923-52C82C762CB1}"/>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graphicEl>
                                              <a:dgm id="{245B53C6-8D46-4434-8DD1-8464E55CFF84}"/>
                                            </p:graphicEl>
                                          </p:spTgt>
                                        </p:tgtEl>
                                        <p:attrNameLst>
                                          <p:attrName>style.visibility</p:attrName>
                                        </p:attrNameLst>
                                      </p:cBhvr>
                                      <p:to>
                                        <p:strVal val="visible"/>
                                      </p:to>
                                    </p:set>
                                    <p:animEffect transition="in" filter="fade">
                                      <p:cBhvr>
                                        <p:cTn id="50" dur="500"/>
                                        <p:tgtEl>
                                          <p:spTgt spid="2">
                                            <p:graphicEl>
                                              <a:dgm id="{245B53C6-8D46-4434-8DD1-8464E55CFF8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
                                            <p:graphicEl>
                                              <a:dgm id="{92C635F1-D914-4DA1-8B4F-5A5EA83EAFE3}"/>
                                            </p:graphicEl>
                                          </p:spTgt>
                                        </p:tgtEl>
                                        <p:attrNameLst>
                                          <p:attrName>style.visibility</p:attrName>
                                        </p:attrNameLst>
                                      </p:cBhvr>
                                      <p:to>
                                        <p:strVal val="visible"/>
                                      </p:to>
                                    </p:set>
                                    <p:animEffect transition="in" filter="fade">
                                      <p:cBhvr>
                                        <p:cTn id="53" dur="500"/>
                                        <p:tgtEl>
                                          <p:spTgt spid="2">
                                            <p:graphicEl>
                                              <a:dgm id="{92C635F1-D914-4DA1-8B4F-5A5EA83EAFE3}"/>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graphicEl>
                                              <a:dgm id="{6E4CB372-CCB5-49A4-9CE1-604950EC93A0}"/>
                                            </p:graphicEl>
                                          </p:spTgt>
                                        </p:tgtEl>
                                        <p:attrNameLst>
                                          <p:attrName>style.visibility</p:attrName>
                                        </p:attrNameLst>
                                      </p:cBhvr>
                                      <p:to>
                                        <p:strVal val="visible"/>
                                      </p:to>
                                    </p:set>
                                    <p:animEffect transition="in" filter="fade">
                                      <p:cBhvr>
                                        <p:cTn id="58" dur="500"/>
                                        <p:tgtEl>
                                          <p:spTgt spid="2">
                                            <p:graphicEl>
                                              <a:dgm id="{6E4CB372-CCB5-49A4-9CE1-604950EC93A0}"/>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
                                            <p:graphicEl>
                                              <a:dgm id="{79F5310E-2E61-439F-8544-9671CD52BF55}"/>
                                            </p:graphicEl>
                                          </p:spTgt>
                                        </p:tgtEl>
                                        <p:attrNameLst>
                                          <p:attrName>style.visibility</p:attrName>
                                        </p:attrNameLst>
                                      </p:cBhvr>
                                      <p:to>
                                        <p:strVal val="visible"/>
                                      </p:to>
                                    </p:set>
                                    <p:animEffect transition="in" filter="fade">
                                      <p:cBhvr>
                                        <p:cTn id="61" dur="500"/>
                                        <p:tgtEl>
                                          <p:spTgt spid="2">
                                            <p:graphicEl>
                                              <a:dgm id="{79F5310E-2E61-439F-8544-9671CD52BF55}"/>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
                                            <p:graphicEl>
                                              <a:dgm id="{8FA6F4F4-66E2-4202-B185-4D843FF1302D}"/>
                                            </p:graphicEl>
                                          </p:spTgt>
                                        </p:tgtEl>
                                        <p:attrNameLst>
                                          <p:attrName>style.visibility</p:attrName>
                                        </p:attrNameLst>
                                      </p:cBhvr>
                                      <p:to>
                                        <p:strVal val="visible"/>
                                      </p:to>
                                    </p:set>
                                    <p:animEffect transition="in" filter="fade">
                                      <p:cBhvr>
                                        <p:cTn id="66" dur="500"/>
                                        <p:tgtEl>
                                          <p:spTgt spid="2">
                                            <p:graphicEl>
                                              <a:dgm id="{8FA6F4F4-66E2-4202-B185-4D843FF1302D}"/>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
                                            <p:graphicEl>
                                              <a:dgm id="{98DDA4A2-DF0C-4AC9-8A9F-D7AD6CE9581F}"/>
                                            </p:graphicEl>
                                          </p:spTgt>
                                        </p:tgtEl>
                                        <p:attrNameLst>
                                          <p:attrName>style.visibility</p:attrName>
                                        </p:attrNameLst>
                                      </p:cBhvr>
                                      <p:to>
                                        <p:strVal val="visible"/>
                                      </p:to>
                                    </p:set>
                                    <p:animEffect transition="in" filter="fade">
                                      <p:cBhvr>
                                        <p:cTn id="69" dur="500"/>
                                        <p:tgtEl>
                                          <p:spTgt spid="2">
                                            <p:graphicEl>
                                              <a:dgm id="{98DDA4A2-DF0C-4AC9-8A9F-D7AD6CE9581F}"/>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
                                            <p:graphicEl>
                                              <a:dgm id="{494B2590-166A-4EBB-AC2A-25FF6AAB517F}"/>
                                            </p:graphicEl>
                                          </p:spTgt>
                                        </p:tgtEl>
                                        <p:attrNameLst>
                                          <p:attrName>style.visibility</p:attrName>
                                        </p:attrNameLst>
                                      </p:cBhvr>
                                      <p:to>
                                        <p:strVal val="visible"/>
                                      </p:to>
                                    </p:set>
                                    <p:animEffect transition="in" filter="fade">
                                      <p:cBhvr>
                                        <p:cTn id="72" dur="500"/>
                                        <p:tgtEl>
                                          <p:spTgt spid="2">
                                            <p:graphicEl>
                                              <a:dgm id="{494B2590-166A-4EBB-AC2A-25FF6AAB517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
                                            <p:graphicEl>
                                              <a:dgm id="{899E0837-A734-47BD-8D09-0A256412F1E2}"/>
                                            </p:graphicEl>
                                          </p:spTgt>
                                        </p:tgtEl>
                                        <p:attrNameLst>
                                          <p:attrName>style.visibility</p:attrName>
                                        </p:attrNameLst>
                                      </p:cBhvr>
                                      <p:to>
                                        <p:strVal val="visible"/>
                                      </p:to>
                                    </p:set>
                                    <p:animEffect transition="in" filter="fade">
                                      <p:cBhvr>
                                        <p:cTn id="77" dur="500"/>
                                        <p:tgtEl>
                                          <p:spTgt spid="2">
                                            <p:graphicEl>
                                              <a:dgm id="{899E0837-A734-47BD-8D09-0A256412F1E2}"/>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
                                            <p:graphicEl>
                                              <a:dgm id="{0EADB337-7B4B-4BAB-9922-4564B3C6D4BC}"/>
                                            </p:graphicEl>
                                          </p:spTgt>
                                        </p:tgtEl>
                                        <p:attrNameLst>
                                          <p:attrName>style.visibility</p:attrName>
                                        </p:attrNameLst>
                                      </p:cBhvr>
                                      <p:to>
                                        <p:strVal val="visible"/>
                                      </p:to>
                                    </p:set>
                                    <p:animEffect transition="in" filter="fade">
                                      <p:cBhvr>
                                        <p:cTn id="80" dur="500"/>
                                        <p:tgtEl>
                                          <p:spTgt spid="2">
                                            <p:graphicEl>
                                              <a:dgm id="{0EADB337-7B4B-4BAB-9922-4564B3C6D4BC}"/>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
                                            <p:graphicEl>
                                              <a:dgm id="{1F540BAB-F227-48CB-A0C8-D9D58B513D77}"/>
                                            </p:graphicEl>
                                          </p:spTgt>
                                        </p:tgtEl>
                                        <p:attrNameLst>
                                          <p:attrName>style.visibility</p:attrName>
                                        </p:attrNameLst>
                                      </p:cBhvr>
                                      <p:to>
                                        <p:strVal val="visible"/>
                                      </p:to>
                                    </p:set>
                                    <p:animEffect transition="in" filter="fade">
                                      <p:cBhvr>
                                        <p:cTn id="85" dur="500"/>
                                        <p:tgtEl>
                                          <p:spTgt spid="2">
                                            <p:graphicEl>
                                              <a:dgm id="{1F540BAB-F227-48CB-A0C8-D9D58B513D77}"/>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
                                            <p:graphicEl>
                                              <a:dgm id="{6081B2EE-F59D-4A4B-8779-34FB5FD3ACD1}"/>
                                            </p:graphicEl>
                                          </p:spTgt>
                                        </p:tgtEl>
                                        <p:attrNameLst>
                                          <p:attrName>style.visibility</p:attrName>
                                        </p:attrNameLst>
                                      </p:cBhvr>
                                      <p:to>
                                        <p:strVal val="visible"/>
                                      </p:to>
                                    </p:set>
                                    <p:animEffect transition="in" filter="fade">
                                      <p:cBhvr>
                                        <p:cTn id="88" dur="500"/>
                                        <p:tgtEl>
                                          <p:spTgt spid="2">
                                            <p:graphicEl>
                                              <a:dgm id="{6081B2EE-F59D-4A4B-8779-34FB5FD3ACD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25000"/>
            <a:alpha val="76000"/>
          </a:schemeClr>
        </a:solidFill>
        <a:effectLst/>
      </p:bgPr>
    </p:bg>
    <p:spTree>
      <p:nvGrpSpPr>
        <p:cNvPr id="1" name=""/>
        <p:cNvGrpSpPr/>
        <p:nvPr/>
      </p:nvGrpSpPr>
      <p:grpSpPr>
        <a:xfrm>
          <a:off x="0" y="0"/>
          <a:ext cx="0" cy="0"/>
          <a:chOff x="0" y="0"/>
          <a:chExt cx="0" cy="0"/>
        </a:xfrm>
      </p:grpSpPr>
      <p:sp>
        <p:nvSpPr>
          <p:cNvPr id="7" name="直角三角形 6"/>
          <p:cNvSpPr/>
          <p:nvPr/>
        </p:nvSpPr>
        <p:spPr>
          <a:xfrm>
            <a:off x="0" y="-1"/>
            <a:ext cx="12192001" cy="685800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 name="直接连接符 4"/>
          <p:cNvCxnSpPr/>
          <p:nvPr/>
        </p:nvCxnSpPr>
        <p:spPr>
          <a:xfrm>
            <a:off x="2865658" y="2464655"/>
            <a:ext cx="6447294" cy="1905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989644" y="3548219"/>
            <a:ext cx="6323307" cy="41544"/>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2" name="图示 1"/>
          <p:cNvGraphicFramePr/>
          <p:nvPr>
            <p:extLst>
              <p:ext uri="{D42A27DB-BD31-4B8C-83A1-F6EECF244321}">
                <p14:modId xmlns:p14="http://schemas.microsoft.com/office/powerpoint/2010/main" val="4010534197"/>
              </p:ext>
            </p:extLst>
          </p:nvPr>
        </p:nvGraphicFramePr>
        <p:xfrm>
          <a:off x="1747157" y="2432957"/>
          <a:ext cx="9372600" cy="2955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734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B7C8E27E-56B5-416E-A419-4EFFBA883AFF}"/>
                                            </p:graphicEl>
                                          </p:spTgt>
                                        </p:tgtEl>
                                        <p:attrNameLst>
                                          <p:attrName>style.visibility</p:attrName>
                                        </p:attrNameLst>
                                      </p:cBhvr>
                                      <p:to>
                                        <p:strVal val="visible"/>
                                      </p:to>
                                    </p:set>
                                    <p:animEffect transition="in" filter="fade">
                                      <p:cBhvr>
                                        <p:cTn id="7" dur="500"/>
                                        <p:tgtEl>
                                          <p:spTgt spid="2">
                                            <p:graphicEl>
                                              <a:dgm id="{B7C8E27E-56B5-416E-A419-4EFFBA883AF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E266B0E2-9786-4750-84B6-11036275BA3A}"/>
                                            </p:graphicEl>
                                          </p:spTgt>
                                        </p:tgtEl>
                                        <p:attrNameLst>
                                          <p:attrName>style.visibility</p:attrName>
                                        </p:attrNameLst>
                                      </p:cBhvr>
                                      <p:to>
                                        <p:strVal val="visible"/>
                                      </p:to>
                                    </p:set>
                                    <p:animEffect transition="in" filter="fade">
                                      <p:cBhvr>
                                        <p:cTn id="12" dur="500"/>
                                        <p:tgtEl>
                                          <p:spTgt spid="2">
                                            <p:graphicEl>
                                              <a:dgm id="{E266B0E2-9786-4750-84B6-11036275BA3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CADA92DE-E6B8-4F3A-9920-8DC3FF38B25D}"/>
                                            </p:graphicEl>
                                          </p:spTgt>
                                        </p:tgtEl>
                                        <p:attrNameLst>
                                          <p:attrName>style.visibility</p:attrName>
                                        </p:attrNameLst>
                                      </p:cBhvr>
                                      <p:to>
                                        <p:strVal val="visible"/>
                                      </p:to>
                                    </p:set>
                                    <p:animEffect transition="in" filter="fade">
                                      <p:cBhvr>
                                        <p:cTn id="17" dur="500"/>
                                        <p:tgtEl>
                                          <p:spTgt spid="2">
                                            <p:graphicEl>
                                              <a:dgm id="{CADA92DE-E6B8-4F3A-9920-8DC3FF38B25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C1145253-22BC-4E48-86AA-FDFFAF437552}"/>
                                            </p:graphicEl>
                                          </p:spTgt>
                                        </p:tgtEl>
                                        <p:attrNameLst>
                                          <p:attrName>style.visibility</p:attrName>
                                        </p:attrNameLst>
                                      </p:cBhvr>
                                      <p:to>
                                        <p:strVal val="visible"/>
                                      </p:to>
                                    </p:set>
                                    <p:animEffect transition="in" filter="fade">
                                      <p:cBhvr>
                                        <p:cTn id="22" dur="500"/>
                                        <p:tgtEl>
                                          <p:spTgt spid="2">
                                            <p:graphicEl>
                                              <a:dgm id="{C1145253-22BC-4E48-86AA-FDFFAF43755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一、以社会问题的产生分类</a:t>
            </a:r>
            <a:endParaRPr lang="zh-CN" altLang="en-US" dirty="0"/>
          </a:p>
        </p:txBody>
      </p:sp>
      <p:sp>
        <p:nvSpPr>
          <p:cNvPr id="3" name="内容占位符 2"/>
          <p:cNvSpPr>
            <a:spLocks noGrp="1"/>
          </p:cNvSpPr>
          <p:nvPr>
            <p:ph idx="1"/>
          </p:nvPr>
        </p:nvSpPr>
        <p:spPr>
          <a:xfrm>
            <a:off x="619932" y="1301858"/>
            <a:ext cx="11136639" cy="4875105"/>
          </a:xfrm>
        </p:spPr>
        <p:txBody>
          <a:bodyPr/>
          <a:lstStyle/>
          <a:p>
            <a:r>
              <a:rPr lang="zh-CN" altLang="en-US" b="1" dirty="0" smtClean="0"/>
              <a:t>（一）以社会问题发生的可能性划分</a:t>
            </a:r>
            <a:endParaRPr lang="en-US" altLang="zh-CN" b="1" dirty="0" smtClean="0"/>
          </a:p>
          <a:p>
            <a:endParaRPr lang="en-US" altLang="zh-CN"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2" name="图示 1"/>
          <p:cNvGraphicFramePr/>
          <p:nvPr>
            <p:extLst>
              <p:ext uri="{D42A27DB-BD31-4B8C-83A1-F6EECF244321}">
                <p14:modId xmlns:p14="http://schemas.microsoft.com/office/powerpoint/2010/main" val="3976633126"/>
              </p:ext>
            </p:extLst>
          </p:nvPr>
        </p:nvGraphicFramePr>
        <p:xfrm>
          <a:off x="1754414" y="2334988"/>
          <a:ext cx="8973458" cy="370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1596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F3CD5F2-7844-4CAE-BE0F-1734709691F9}"/>
                                            </p:graphicEl>
                                          </p:spTgt>
                                        </p:tgtEl>
                                        <p:attrNameLst>
                                          <p:attrName>style.visibility</p:attrName>
                                        </p:attrNameLst>
                                      </p:cBhvr>
                                      <p:to>
                                        <p:strVal val="visible"/>
                                      </p:to>
                                    </p:set>
                                    <p:animEffect transition="in" filter="fade">
                                      <p:cBhvr>
                                        <p:cTn id="12" dur="500"/>
                                        <p:tgtEl>
                                          <p:spTgt spid="2">
                                            <p:graphicEl>
                                              <a:dgm id="{7F3CD5F2-7844-4CAE-BE0F-1734709691F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24E0BA48-A02B-4B12-B6B9-71A495A2D633}"/>
                                            </p:graphicEl>
                                          </p:spTgt>
                                        </p:tgtEl>
                                        <p:attrNameLst>
                                          <p:attrName>style.visibility</p:attrName>
                                        </p:attrNameLst>
                                      </p:cBhvr>
                                      <p:to>
                                        <p:strVal val="visible"/>
                                      </p:to>
                                    </p:set>
                                    <p:animEffect transition="in" filter="fade">
                                      <p:cBhvr>
                                        <p:cTn id="17" dur="500"/>
                                        <p:tgtEl>
                                          <p:spTgt spid="2">
                                            <p:graphicEl>
                                              <a:dgm id="{24E0BA48-A02B-4B12-B6B9-71A495A2D63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EE8DE818-17A7-4883-B0F2-B65D7A0FEB30}"/>
                                            </p:graphicEl>
                                          </p:spTgt>
                                        </p:tgtEl>
                                        <p:attrNameLst>
                                          <p:attrName>style.visibility</p:attrName>
                                        </p:attrNameLst>
                                      </p:cBhvr>
                                      <p:to>
                                        <p:strVal val="visible"/>
                                      </p:to>
                                    </p:set>
                                    <p:animEffect transition="in" filter="fade">
                                      <p:cBhvr>
                                        <p:cTn id="22" dur="500"/>
                                        <p:tgtEl>
                                          <p:spTgt spid="2">
                                            <p:graphicEl>
                                              <a:dgm id="{EE8DE818-17A7-4883-B0F2-B65D7A0FEB3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93BB9972-602A-4E9D-8402-CC159DA0DEA5}"/>
                                            </p:graphicEl>
                                          </p:spTgt>
                                        </p:tgtEl>
                                        <p:attrNameLst>
                                          <p:attrName>style.visibility</p:attrName>
                                        </p:attrNameLst>
                                      </p:cBhvr>
                                      <p:to>
                                        <p:strVal val="visible"/>
                                      </p:to>
                                    </p:set>
                                    <p:animEffect transition="in" filter="fade">
                                      <p:cBhvr>
                                        <p:cTn id="27" dur="500"/>
                                        <p:tgtEl>
                                          <p:spTgt spid="2">
                                            <p:graphicEl>
                                              <a:dgm id="{93BB9972-602A-4E9D-8402-CC159DA0DEA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一、以社会问题的产生分类</a:t>
            </a:r>
            <a:endParaRPr lang="zh-CN" altLang="en-US" dirty="0"/>
          </a:p>
        </p:txBody>
      </p:sp>
      <p:sp>
        <p:nvSpPr>
          <p:cNvPr id="3" name="内容占位符 2"/>
          <p:cNvSpPr>
            <a:spLocks noGrp="1"/>
          </p:cNvSpPr>
          <p:nvPr>
            <p:ph idx="1"/>
          </p:nvPr>
        </p:nvSpPr>
        <p:spPr>
          <a:xfrm>
            <a:off x="619932" y="1301858"/>
            <a:ext cx="11136639" cy="4875105"/>
          </a:xfrm>
        </p:spPr>
        <p:txBody>
          <a:bodyPr/>
          <a:lstStyle/>
          <a:p>
            <a:r>
              <a:rPr lang="zh-CN" altLang="en-US" b="1" dirty="0" smtClean="0"/>
              <a:t>（二）以社会问题产生的主要原因划分</a:t>
            </a:r>
            <a:endParaRPr lang="en-US" altLang="zh-CN" b="1" dirty="0" smtClean="0"/>
          </a:p>
          <a:p>
            <a:pPr lvl="1"/>
            <a:r>
              <a:rPr lang="zh-CN" altLang="en-US" dirty="0" smtClean="0"/>
              <a:t>从不同</a:t>
            </a:r>
            <a:r>
              <a:rPr lang="zh-CN" altLang="en-US" dirty="0"/>
              <a:t>的社会领域分析社会问题产生的主要</a:t>
            </a:r>
            <a:r>
              <a:rPr lang="zh-CN" altLang="en-US" dirty="0" smtClean="0"/>
              <a:t>原因划分</a:t>
            </a:r>
            <a:endParaRPr lang="en-US" altLang="zh-CN" dirty="0" smtClean="0"/>
          </a:p>
          <a:p>
            <a:pPr lvl="2"/>
            <a:r>
              <a:rPr lang="zh-CN" altLang="en-US" dirty="0" smtClean="0"/>
              <a:t>源于</a:t>
            </a:r>
            <a:r>
              <a:rPr lang="zh-CN" altLang="en-US" dirty="0"/>
              <a:t>经济的、政治的</a:t>
            </a:r>
            <a:r>
              <a:rPr lang="zh-CN" altLang="en-US" dirty="0" smtClean="0"/>
              <a:t>、文化</a:t>
            </a:r>
            <a:r>
              <a:rPr lang="zh-CN" altLang="en-US" dirty="0"/>
              <a:t>的、社会观念或社会心理的，以及生存自然环境的等各种社会问题</a:t>
            </a:r>
            <a:r>
              <a:rPr lang="zh-CN" altLang="en-US" dirty="0" smtClean="0"/>
              <a:t>。</a:t>
            </a:r>
            <a:endParaRPr lang="en-US" altLang="zh-CN" dirty="0" smtClean="0"/>
          </a:p>
          <a:p>
            <a:pPr lvl="1"/>
            <a:r>
              <a:rPr lang="zh-CN" altLang="en-US" dirty="0" smtClean="0"/>
              <a:t>从社会结构</a:t>
            </a:r>
            <a:r>
              <a:rPr lang="zh-CN" altLang="en-US" dirty="0"/>
              <a:t>方面分析社会问题产生的</a:t>
            </a:r>
            <a:r>
              <a:rPr lang="zh-CN" altLang="en-US" dirty="0" smtClean="0"/>
              <a:t>原因划分</a:t>
            </a:r>
            <a:endParaRPr lang="en-US" altLang="zh-CN" dirty="0" smtClean="0"/>
          </a:p>
          <a:p>
            <a:pPr lvl="2"/>
            <a:r>
              <a:rPr lang="zh-CN" altLang="en-US" dirty="0" smtClean="0"/>
              <a:t>源于</a:t>
            </a:r>
            <a:r>
              <a:rPr lang="zh-CN" altLang="en-US" dirty="0"/>
              <a:t>生产力的、生产关系的，</a:t>
            </a:r>
            <a:r>
              <a:rPr lang="zh-CN" altLang="en-US" dirty="0" smtClean="0"/>
              <a:t>源于</a:t>
            </a:r>
            <a:r>
              <a:rPr lang="zh-CN" altLang="en-US" dirty="0"/>
              <a:t>经济基础的、上层建筑的，或者源于社会关系、社会分层的等各种社会问题。</a:t>
            </a:r>
            <a:endParaRPr lang="en-US" altLang="zh-CN" dirty="0" smtClean="0"/>
          </a:p>
          <a:p>
            <a:endParaRPr lang="en-US" altLang="zh-CN" dirty="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71349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一、以社会问题的产生分类</a:t>
            </a:r>
            <a:endParaRPr lang="zh-CN" altLang="en-US" dirty="0"/>
          </a:p>
        </p:txBody>
      </p:sp>
      <p:sp>
        <p:nvSpPr>
          <p:cNvPr id="3" name="内容占位符 2"/>
          <p:cNvSpPr>
            <a:spLocks noGrp="1"/>
          </p:cNvSpPr>
          <p:nvPr>
            <p:ph idx="1"/>
          </p:nvPr>
        </p:nvSpPr>
        <p:spPr>
          <a:xfrm>
            <a:off x="619932" y="1301858"/>
            <a:ext cx="11136639" cy="4875105"/>
          </a:xfrm>
        </p:spPr>
        <p:txBody>
          <a:bodyPr/>
          <a:lstStyle/>
          <a:p>
            <a:r>
              <a:rPr lang="zh-CN" altLang="en-US" b="1" dirty="0" smtClean="0"/>
              <a:t>（三）以社会问题与社会结构的关系划分</a:t>
            </a:r>
            <a:endParaRPr lang="en-US" altLang="zh-CN" b="1" dirty="0" smtClean="0"/>
          </a:p>
          <a:p>
            <a:endParaRPr lang="en-US" altLang="zh-CN" b="1"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2" name="图示 1"/>
          <p:cNvGraphicFramePr/>
          <p:nvPr>
            <p:extLst>
              <p:ext uri="{D42A27DB-BD31-4B8C-83A1-F6EECF244321}">
                <p14:modId xmlns:p14="http://schemas.microsoft.com/office/powerpoint/2010/main" val="3009144663"/>
              </p:ext>
            </p:extLst>
          </p:nvPr>
        </p:nvGraphicFramePr>
        <p:xfrm>
          <a:off x="947057" y="2106386"/>
          <a:ext cx="10646229" cy="429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8572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35CF71F3-39D1-4DF1-ADF8-7AED1DDB0054}"/>
                                            </p:graphicEl>
                                          </p:spTgt>
                                        </p:tgtEl>
                                        <p:attrNameLst>
                                          <p:attrName>style.visibility</p:attrName>
                                        </p:attrNameLst>
                                      </p:cBhvr>
                                      <p:to>
                                        <p:strVal val="visible"/>
                                      </p:to>
                                    </p:set>
                                    <p:animEffect transition="in" filter="fade">
                                      <p:cBhvr>
                                        <p:cTn id="12" dur="500"/>
                                        <p:tgtEl>
                                          <p:spTgt spid="2">
                                            <p:graphicEl>
                                              <a:dgm id="{35CF71F3-39D1-4DF1-ADF8-7AED1DDB005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74F2126D-48AB-418B-918A-951C9384BD89}"/>
                                            </p:graphicEl>
                                          </p:spTgt>
                                        </p:tgtEl>
                                        <p:attrNameLst>
                                          <p:attrName>style.visibility</p:attrName>
                                        </p:attrNameLst>
                                      </p:cBhvr>
                                      <p:to>
                                        <p:strVal val="visible"/>
                                      </p:to>
                                    </p:set>
                                    <p:animEffect transition="in" filter="fade">
                                      <p:cBhvr>
                                        <p:cTn id="15" dur="500"/>
                                        <p:tgtEl>
                                          <p:spTgt spid="2">
                                            <p:graphicEl>
                                              <a:dgm id="{74F2126D-48AB-418B-918A-951C9384BD8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E6554BF9-7A80-4935-91E4-379B6D5B5C48}"/>
                                            </p:graphicEl>
                                          </p:spTgt>
                                        </p:tgtEl>
                                        <p:attrNameLst>
                                          <p:attrName>style.visibility</p:attrName>
                                        </p:attrNameLst>
                                      </p:cBhvr>
                                      <p:to>
                                        <p:strVal val="visible"/>
                                      </p:to>
                                    </p:set>
                                    <p:animEffect transition="in" filter="fade">
                                      <p:cBhvr>
                                        <p:cTn id="18" dur="500"/>
                                        <p:tgtEl>
                                          <p:spTgt spid="2">
                                            <p:graphicEl>
                                              <a:dgm id="{E6554BF9-7A80-4935-91E4-379B6D5B5C4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D68DFC45-49EB-4113-9FD8-34841F1B88D4}"/>
                                            </p:graphicEl>
                                          </p:spTgt>
                                        </p:tgtEl>
                                        <p:attrNameLst>
                                          <p:attrName>style.visibility</p:attrName>
                                        </p:attrNameLst>
                                      </p:cBhvr>
                                      <p:to>
                                        <p:strVal val="visible"/>
                                      </p:to>
                                    </p:set>
                                    <p:animEffect transition="in" filter="fade">
                                      <p:cBhvr>
                                        <p:cTn id="23" dur="500"/>
                                        <p:tgtEl>
                                          <p:spTgt spid="2">
                                            <p:graphicEl>
                                              <a:dgm id="{D68DFC45-49EB-4113-9FD8-34841F1B88D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38F488C6-E642-4682-915A-A6764D55E68A}"/>
                                            </p:graphicEl>
                                          </p:spTgt>
                                        </p:tgtEl>
                                        <p:attrNameLst>
                                          <p:attrName>style.visibility</p:attrName>
                                        </p:attrNameLst>
                                      </p:cBhvr>
                                      <p:to>
                                        <p:strVal val="visible"/>
                                      </p:to>
                                    </p:set>
                                    <p:animEffect transition="in" filter="fade">
                                      <p:cBhvr>
                                        <p:cTn id="26" dur="500"/>
                                        <p:tgtEl>
                                          <p:spTgt spid="2">
                                            <p:graphicEl>
                                              <a:dgm id="{38F488C6-E642-4682-915A-A6764D55E68A}"/>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26F101D4-631C-47F6-8106-602B8604EBD5}"/>
                                            </p:graphicEl>
                                          </p:spTgt>
                                        </p:tgtEl>
                                        <p:attrNameLst>
                                          <p:attrName>style.visibility</p:attrName>
                                        </p:attrNameLst>
                                      </p:cBhvr>
                                      <p:to>
                                        <p:strVal val="visible"/>
                                      </p:to>
                                    </p:set>
                                    <p:animEffect transition="in" filter="fade">
                                      <p:cBhvr>
                                        <p:cTn id="31" dur="500"/>
                                        <p:tgtEl>
                                          <p:spTgt spid="2">
                                            <p:graphicEl>
                                              <a:dgm id="{26F101D4-631C-47F6-8106-602B8604EBD5}"/>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23089927-51AD-4C3E-BC7C-A8D8ECF5895E}"/>
                                            </p:graphicEl>
                                          </p:spTgt>
                                        </p:tgtEl>
                                        <p:attrNameLst>
                                          <p:attrName>style.visibility</p:attrName>
                                        </p:attrNameLst>
                                      </p:cBhvr>
                                      <p:to>
                                        <p:strVal val="visible"/>
                                      </p:to>
                                    </p:set>
                                    <p:animEffect transition="in" filter="fade">
                                      <p:cBhvr>
                                        <p:cTn id="34" dur="500"/>
                                        <p:tgtEl>
                                          <p:spTgt spid="2">
                                            <p:graphicEl>
                                              <a:dgm id="{23089927-51AD-4C3E-BC7C-A8D8ECF5895E}"/>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graphicEl>
                                              <a:dgm id="{743C9855-D1EB-427F-BA3A-239624C3E7A0}"/>
                                            </p:graphicEl>
                                          </p:spTgt>
                                        </p:tgtEl>
                                        <p:attrNameLst>
                                          <p:attrName>style.visibility</p:attrName>
                                        </p:attrNameLst>
                                      </p:cBhvr>
                                      <p:to>
                                        <p:strVal val="visible"/>
                                      </p:to>
                                    </p:set>
                                    <p:animEffect transition="in" filter="fade">
                                      <p:cBhvr>
                                        <p:cTn id="39" dur="500"/>
                                        <p:tgtEl>
                                          <p:spTgt spid="2">
                                            <p:graphicEl>
                                              <a:dgm id="{743C9855-D1EB-427F-BA3A-239624C3E7A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D5AA7F3F-F06A-4D11-B58B-DE4F58DB6207}"/>
                                            </p:graphicEl>
                                          </p:spTgt>
                                        </p:tgtEl>
                                        <p:attrNameLst>
                                          <p:attrName>style.visibility</p:attrName>
                                        </p:attrNameLst>
                                      </p:cBhvr>
                                      <p:to>
                                        <p:strVal val="visible"/>
                                      </p:to>
                                    </p:set>
                                    <p:animEffect transition="in" filter="fade">
                                      <p:cBhvr>
                                        <p:cTn id="42" dur="500"/>
                                        <p:tgtEl>
                                          <p:spTgt spid="2">
                                            <p:graphicEl>
                                              <a:dgm id="{D5AA7F3F-F06A-4D11-B58B-DE4F58DB6207}"/>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graphicEl>
                                              <a:dgm id="{09F3C529-9DF6-4E7E-BF64-6C8433D4112A}"/>
                                            </p:graphicEl>
                                          </p:spTgt>
                                        </p:tgtEl>
                                        <p:attrNameLst>
                                          <p:attrName>style.visibility</p:attrName>
                                        </p:attrNameLst>
                                      </p:cBhvr>
                                      <p:to>
                                        <p:strVal val="visible"/>
                                      </p:to>
                                    </p:set>
                                    <p:animEffect transition="in" filter="fade">
                                      <p:cBhvr>
                                        <p:cTn id="45" dur="500"/>
                                        <p:tgtEl>
                                          <p:spTgt spid="2">
                                            <p:graphicEl>
                                              <a:dgm id="{09F3C529-9DF6-4E7E-BF64-6C8433D4112A}"/>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graphicEl>
                                              <a:dgm id="{CDD9E153-437C-48DF-B605-04B839F355F4}"/>
                                            </p:graphicEl>
                                          </p:spTgt>
                                        </p:tgtEl>
                                        <p:attrNameLst>
                                          <p:attrName>style.visibility</p:attrName>
                                        </p:attrNameLst>
                                      </p:cBhvr>
                                      <p:to>
                                        <p:strVal val="visible"/>
                                      </p:to>
                                    </p:set>
                                    <p:animEffect transition="in" filter="fade">
                                      <p:cBhvr>
                                        <p:cTn id="50" dur="500"/>
                                        <p:tgtEl>
                                          <p:spTgt spid="2">
                                            <p:graphicEl>
                                              <a:dgm id="{CDD9E153-437C-48DF-B605-04B839F355F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
                                            <p:graphicEl>
                                              <a:dgm id="{90AE3AB3-B6A9-498D-A24F-8C53E190B8CE}"/>
                                            </p:graphicEl>
                                          </p:spTgt>
                                        </p:tgtEl>
                                        <p:attrNameLst>
                                          <p:attrName>style.visibility</p:attrName>
                                        </p:attrNameLst>
                                      </p:cBhvr>
                                      <p:to>
                                        <p:strVal val="visible"/>
                                      </p:to>
                                    </p:set>
                                    <p:animEffect transition="in" filter="fade">
                                      <p:cBhvr>
                                        <p:cTn id="53" dur="500"/>
                                        <p:tgtEl>
                                          <p:spTgt spid="2">
                                            <p:graphicEl>
                                              <a:dgm id="{90AE3AB3-B6A9-498D-A24F-8C53E190B8CE}"/>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graphicEl>
                                              <a:dgm id="{60E472BF-7D38-4448-8018-65A5D7D22FAF}"/>
                                            </p:graphicEl>
                                          </p:spTgt>
                                        </p:tgtEl>
                                        <p:attrNameLst>
                                          <p:attrName>style.visibility</p:attrName>
                                        </p:attrNameLst>
                                      </p:cBhvr>
                                      <p:to>
                                        <p:strVal val="visible"/>
                                      </p:to>
                                    </p:set>
                                    <p:animEffect transition="in" filter="fade">
                                      <p:cBhvr>
                                        <p:cTn id="58" dur="500"/>
                                        <p:tgtEl>
                                          <p:spTgt spid="2">
                                            <p:graphicEl>
                                              <a:dgm id="{60E472BF-7D38-4448-8018-65A5D7D22FAF}"/>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
                                            <p:graphicEl>
                                              <a:dgm id="{8368968E-63CD-42D8-94B8-D373DFB0AB62}"/>
                                            </p:graphicEl>
                                          </p:spTgt>
                                        </p:tgtEl>
                                        <p:attrNameLst>
                                          <p:attrName>style.visibility</p:attrName>
                                        </p:attrNameLst>
                                      </p:cBhvr>
                                      <p:to>
                                        <p:strVal val="visible"/>
                                      </p:to>
                                    </p:set>
                                    <p:animEffect transition="in" filter="fade">
                                      <p:cBhvr>
                                        <p:cTn id="61" dur="500"/>
                                        <p:tgtEl>
                                          <p:spTgt spid="2">
                                            <p:graphicEl>
                                              <a:dgm id="{8368968E-63CD-42D8-94B8-D373DFB0AB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一、以社会问题的产生分类</a:t>
            </a:r>
            <a:endParaRPr lang="zh-CN" altLang="en-US" dirty="0"/>
          </a:p>
        </p:txBody>
      </p:sp>
      <p:sp>
        <p:nvSpPr>
          <p:cNvPr id="3" name="内容占位符 2"/>
          <p:cNvSpPr>
            <a:spLocks noGrp="1"/>
          </p:cNvSpPr>
          <p:nvPr>
            <p:ph idx="1"/>
          </p:nvPr>
        </p:nvSpPr>
        <p:spPr>
          <a:xfrm>
            <a:off x="619932" y="1301858"/>
            <a:ext cx="11136639" cy="4875105"/>
          </a:xfrm>
        </p:spPr>
        <p:txBody>
          <a:bodyPr/>
          <a:lstStyle/>
          <a:p>
            <a:r>
              <a:rPr lang="zh-CN" altLang="en-US" b="1" dirty="0" smtClean="0"/>
              <a:t>（四）以社会问题与社会存在（运动）的状态划分</a:t>
            </a:r>
            <a:endParaRPr lang="en-US" altLang="zh-CN" b="1" dirty="0" smtClean="0"/>
          </a:p>
          <a:p>
            <a:pPr marL="914400" lvl="2" indent="0">
              <a:buNone/>
            </a:pPr>
            <a:endParaRPr lang="en-US" altLang="zh-CN" b="1" dirty="0" smtClean="0"/>
          </a:p>
          <a:p>
            <a:endParaRPr lang="en-US" altLang="zh-CN" b="1"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4" name="图示 3"/>
          <p:cNvGraphicFramePr/>
          <p:nvPr>
            <p:extLst>
              <p:ext uri="{D42A27DB-BD31-4B8C-83A1-F6EECF244321}">
                <p14:modId xmlns:p14="http://schemas.microsoft.com/office/powerpoint/2010/main" val="4007153344"/>
              </p:ext>
            </p:extLst>
          </p:nvPr>
        </p:nvGraphicFramePr>
        <p:xfrm>
          <a:off x="1240971" y="1910443"/>
          <a:ext cx="10368643" cy="4227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235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D49814FA-58A7-441E-8C5B-5FF4F2FCA457}"/>
                                            </p:graphicEl>
                                          </p:spTgt>
                                        </p:tgtEl>
                                        <p:attrNameLst>
                                          <p:attrName>style.visibility</p:attrName>
                                        </p:attrNameLst>
                                      </p:cBhvr>
                                      <p:to>
                                        <p:strVal val="visible"/>
                                      </p:to>
                                    </p:set>
                                    <p:animEffect transition="in" filter="fade">
                                      <p:cBhvr>
                                        <p:cTn id="12" dur="500"/>
                                        <p:tgtEl>
                                          <p:spTgt spid="4">
                                            <p:graphicEl>
                                              <a:dgm id="{D49814FA-58A7-441E-8C5B-5FF4F2FCA45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13F7323D-4815-4BEF-AA5D-C6B1A20C0A56}"/>
                                            </p:graphicEl>
                                          </p:spTgt>
                                        </p:tgtEl>
                                        <p:attrNameLst>
                                          <p:attrName>style.visibility</p:attrName>
                                        </p:attrNameLst>
                                      </p:cBhvr>
                                      <p:to>
                                        <p:strVal val="visible"/>
                                      </p:to>
                                    </p:set>
                                    <p:animEffect transition="in" filter="fade">
                                      <p:cBhvr>
                                        <p:cTn id="17" dur="500"/>
                                        <p:tgtEl>
                                          <p:spTgt spid="4">
                                            <p:graphicEl>
                                              <a:dgm id="{13F7323D-4815-4BEF-AA5D-C6B1A20C0A5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737765D7-6A10-495B-B35A-9B67E2426886}"/>
                                            </p:graphicEl>
                                          </p:spTgt>
                                        </p:tgtEl>
                                        <p:attrNameLst>
                                          <p:attrName>style.visibility</p:attrName>
                                        </p:attrNameLst>
                                      </p:cBhvr>
                                      <p:to>
                                        <p:strVal val="visible"/>
                                      </p:to>
                                    </p:set>
                                    <p:animEffect transition="in" filter="fade">
                                      <p:cBhvr>
                                        <p:cTn id="22" dur="500"/>
                                        <p:tgtEl>
                                          <p:spTgt spid="4">
                                            <p:graphicEl>
                                              <a:dgm id="{737765D7-6A10-495B-B35A-9B67E242688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A176719F-9952-4093-8C51-058EAEFE6D25}"/>
                                            </p:graphicEl>
                                          </p:spTgt>
                                        </p:tgtEl>
                                        <p:attrNameLst>
                                          <p:attrName>style.visibility</p:attrName>
                                        </p:attrNameLst>
                                      </p:cBhvr>
                                      <p:to>
                                        <p:strVal val="visible"/>
                                      </p:to>
                                    </p:set>
                                    <p:animEffect transition="in" filter="fade">
                                      <p:cBhvr>
                                        <p:cTn id="27" dur="500"/>
                                        <p:tgtEl>
                                          <p:spTgt spid="4">
                                            <p:graphicEl>
                                              <a:dgm id="{A176719F-9952-4093-8C51-058EAEFE6D2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二</a:t>
            </a:r>
            <a:r>
              <a:rPr lang="zh-CN" altLang="en-US" dirty="0" smtClean="0"/>
              <a:t>、以社会问题的内容、表现形式分类</a:t>
            </a:r>
            <a:endParaRPr lang="zh-CN" altLang="en-US" dirty="0"/>
          </a:p>
        </p:txBody>
      </p:sp>
      <p:sp>
        <p:nvSpPr>
          <p:cNvPr id="3" name="内容占位符 2"/>
          <p:cNvSpPr>
            <a:spLocks noGrp="1"/>
          </p:cNvSpPr>
          <p:nvPr>
            <p:ph idx="1"/>
          </p:nvPr>
        </p:nvSpPr>
        <p:spPr>
          <a:xfrm>
            <a:off x="619932" y="1301858"/>
            <a:ext cx="11136639" cy="4875105"/>
          </a:xfrm>
        </p:spPr>
        <p:txBody>
          <a:bodyPr/>
          <a:lstStyle/>
          <a:p>
            <a:r>
              <a:rPr lang="zh-CN" altLang="en-US" b="1" dirty="0" smtClean="0"/>
              <a:t>（一）以社会问题的具体内容划分</a:t>
            </a:r>
            <a:endParaRPr lang="en-US" altLang="zh-CN" b="1" dirty="0" smtClean="0"/>
          </a:p>
          <a:p>
            <a:pPr marL="914400" lvl="2" indent="0">
              <a:buNone/>
            </a:pPr>
            <a:endParaRPr lang="en-US" altLang="zh-CN" b="1" dirty="0" smtClean="0"/>
          </a:p>
          <a:p>
            <a:endParaRPr lang="en-US" altLang="zh-CN" b="1"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2" name="图示 1"/>
          <p:cNvGraphicFramePr/>
          <p:nvPr>
            <p:extLst>
              <p:ext uri="{D42A27DB-BD31-4B8C-83A1-F6EECF244321}">
                <p14:modId xmlns:p14="http://schemas.microsoft.com/office/powerpoint/2010/main" val="2151890907"/>
              </p:ext>
            </p:extLst>
          </p:nvPr>
        </p:nvGraphicFramePr>
        <p:xfrm>
          <a:off x="1061357" y="2139043"/>
          <a:ext cx="10287000" cy="4245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581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C748FE60-8C6E-464D-BEB0-156CA14CE653}"/>
                                            </p:graphicEl>
                                          </p:spTgt>
                                        </p:tgtEl>
                                        <p:attrNameLst>
                                          <p:attrName>style.visibility</p:attrName>
                                        </p:attrNameLst>
                                      </p:cBhvr>
                                      <p:to>
                                        <p:strVal val="visible"/>
                                      </p:to>
                                    </p:set>
                                    <p:animEffect transition="in" filter="fade">
                                      <p:cBhvr>
                                        <p:cTn id="12" dur="500"/>
                                        <p:tgtEl>
                                          <p:spTgt spid="2">
                                            <p:graphicEl>
                                              <a:dgm id="{C748FE60-8C6E-464D-BEB0-156CA14CE65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F1E7B9D1-17BF-47CC-BF00-FFEE937BA8BF}"/>
                                            </p:graphicEl>
                                          </p:spTgt>
                                        </p:tgtEl>
                                        <p:attrNameLst>
                                          <p:attrName>style.visibility</p:attrName>
                                        </p:attrNameLst>
                                      </p:cBhvr>
                                      <p:to>
                                        <p:strVal val="visible"/>
                                      </p:to>
                                    </p:set>
                                    <p:animEffect transition="in" filter="fade">
                                      <p:cBhvr>
                                        <p:cTn id="15" dur="500"/>
                                        <p:tgtEl>
                                          <p:spTgt spid="2">
                                            <p:graphicEl>
                                              <a:dgm id="{F1E7B9D1-17BF-47CC-BF00-FFEE937BA8B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1177C8D7-CF3C-4A0F-89AD-CE9D5AA778D7}"/>
                                            </p:graphicEl>
                                          </p:spTgt>
                                        </p:tgtEl>
                                        <p:attrNameLst>
                                          <p:attrName>style.visibility</p:attrName>
                                        </p:attrNameLst>
                                      </p:cBhvr>
                                      <p:to>
                                        <p:strVal val="visible"/>
                                      </p:to>
                                    </p:set>
                                    <p:animEffect transition="in" filter="fade">
                                      <p:cBhvr>
                                        <p:cTn id="20" dur="500"/>
                                        <p:tgtEl>
                                          <p:spTgt spid="2">
                                            <p:graphicEl>
                                              <a:dgm id="{1177C8D7-CF3C-4A0F-89AD-CE9D5AA778D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5ABD7722-DDA1-4795-8EFF-F1138FEB4374}"/>
                                            </p:graphicEl>
                                          </p:spTgt>
                                        </p:tgtEl>
                                        <p:attrNameLst>
                                          <p:attrName>style.visibility</p:attrName>
                                        </p:attrNameLst>
                                      </p:cBhvr>
                                      <p:to>
                                        <p:strVal val="visible"/>
                                      </p:to>
                                    </p:set>
                                    <p:animEffect transition="in" filter="fade">
                                      <p:cBhvr>
                                        <p:cTn id="23" dur="500"/>
                                        <p:tgtEl>
                                          <p:spTgt spid="2">
                                            <p:graphicEl>
                                              <a:dgm id="{5ABD7722-DDA1-4795-8EFF-F1138FEB437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8287C853-F79C-47A7-B4A8-80929F1F8636}"/>
                                            </p:graphicEl>
                                          </p:spTgt>
                                        </p:tgtEl>
                                        <p:attrNameLst>
                                          <p:attrName>style.visibility</p:attrName>
                                        </p:attrNameLst>
                                      </p:cBhvr>
                                      <p:to>
                                        <p:strVal val="visible"/>
                                      </p:to>
                                    </p:set>
                                    <p:animEffect transition="in" filter="fade">
                                      <p:cBhvr>
                                        <p:cTn id="28" dur="500"/>
                                        <p:tgtEl>
                                          <p:spTgt spid="2">
                                            <p:graphicEl>
                                              <a:dgm id="{8287C853-F79C-47A7-B4A8-80929F1F863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44CD2438-DE52-4AAE-B785-353B5508B79A}"/>
                                            </p:graphicEl>
                                          </p:spTgt>
                                        </p:tgtEl>
                                        <p:attrNameLst>
                                          <p:attrName>style.visibility</p:attrName>
                                        </p:attrNameLst>
                                      </p:cBhvr>
                                      <p:to>
                                        <p:strVal val="visible"/>
                                      </p:to>
                                    </p:set>
                                    <p:animEffect transition="in" filter="fade">
                                      <p:cBhvr>
                                        <p:cTn id="31" dur="500"/>
                                        <p:tgtEl>
                                          <p:spTgt spid="2">
                                            <p:graphicEl>
                                              <a:dgm id="{44CD2438-DE52-4AAE-B785-353B5508B79A}"/>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E409CC7B-AFA8-4CD9-A1DF-67AF822D3008}"/>
                                            </p:graphicEl>
                                          </p:spTgt>
                                        </p:tgtEl>
                                        <p:attrNameLst>
                                          <p:attrName>style.visibility</p:attrName>
                                        </p:attrNameLst>
                                      </p:cBhvr>
                                      <p:to>
                                        <p:strVal val="visible"/>
                                      </p:to>
                                    </p:set>
                                    <p:animEffect transition="in" filter="fade">
                                      <p:cBhvr>
                                        <p:cTn id="36" dur="500"/>
                                        <p:tgtEl>
                                          <p:spTgt spid="2">
                                            <p:graphicEl>
                                              <a:dgm id="{E409CC7B-AFA8-4CD9-A1DF-67AF822D300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423E1890-CE86-430F-B657-6BA6E8341C8E}"/>
                                            </p:graphicEl>
                                          </p:spTgt>
                                        </p:tgtEl>
                                        <p:attrNameLst>
                                          <p:attrName>style.visibility</p:attrName>
                                        </p:attrNameLst>
                                      </p:cBhvr>
                                      <p:to>
                                        <p:strVal val="visible"/>
                                      </p:to>
                                    </p:set>
                                    <p:animEffect transition="in" filter="fade">
                                      <p:cBhvr>
                                        <p:cTn id="39" dur="500"/>
                                        <p:tgtEl>
                                          <p:spTgt spid="2">
                                            <p:graphicEl>
                                              <a:dgm id="{423E1890-CE86-430F-B657-6BA6E8341C8E}"/>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821B6BF3-D3F0-4110-AEA3-0AC7D12AC380}"/>
                                            </p:graphicEl>
                                          </p:spTgt>
                                        </p:tgtEl>
                                        <p:attrNameLst>
                                          <p:attrName>style.visibility</p:attrName>
                                        </p:attrNameLst>
                                      </p:cBhvr>
                                      <p:to>
                                        <p:strVal val="visible"/>
                                      </p:to>
                                    </p:set>
                                    <p:animEffect transition="in" filter="fade">
                                      <p:cBhvr>
                                        <p:cTn id="44" dur="500"/>
                                        <p:tgtEl>
                                          <p:spTgt spid="2">
                                            <p:graphicEl>
                                              <a:dgm id="{821B6BF3-D3F0-4110-AEA3-0AC7D12AC380}"/>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06455135-C706-4AE8-986A-059F81E2DD41}"/>
                                            </p:graphicEl>
                                          </p:spTgt>
                                        </p:tgtEl>
                                        <p:attrNameLst>
                                          <p:attrName>style.visibility</p:attrName>
                                        </p:attrNameLst>
                                      </p:cBhvr>
                                      <p:to>
                                        <p:strVal val="visible"/>
                                      </p:to>
                                    </p:set>
                                    <p:animEffect transition="in" filter="fade">
                                      <p:cBhvr>
                                        <p:cTn id="47" dur="500"/>
                                        <p:tgtEl>
                                          <p:spTgt spid="2">
                                            <p:graphicEl>
                                              <a:dgm id="{06455135-C706-4AE8-986A-059F81E2DD41}"/>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85F61589-F6A7-464E-90D3-D6D3F1E4CC3B}"/>
                                            </p:graphicEl>
                                          </p:spTgt>
                                        </p:tgtEl>
                                        <p:attrNameLst>
                                          <p:attrName>style.visibility</p:attrName>
                                        </p:attrNameLst>
                                      </p:cBhvr>
                                      <p:to>
                                        <p:strVal val="visible"/>
                                      </p:to>
                                    </p:set>
                                    <p:animEffect transition="in" filter="fade">
                                      <p:cBhvr>
                                        <p:cTn id="52" dur="500"/>
                                        <p:tgtEl>
                                          <p:spTgt spid="2">
                                            <p:graphicEl>
                                              <a:dgm id="{85F61589-F6A7-464E-90D3-D6D3F1E4CC3B}"/>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24AE7390-7D3A-4B53-8AAB-DE6F99001371}"/>
                                            </p:graphicEl>
                                          </p:spTgt>
                                        </p:tgtEl>
                                        <p:attrNameLst>
                                          <p:attrName>style.visibility</p:attrName>
                                        </p:attrNameLst>
                                      </p:cBhvr>
                                      <p:to>
                                        <p:strVal val="visible"/>
                                      </p:to>
                                    </p:set>
                                    <p:animEffect transition="in" filter="fade">
                                      <p:cBhvr>
                                        <p:cTn id="55" dur="500"/>
                                        <p:tgtEl>
                                          <p:spTgt spid="2">
                                            <p:graphicEl>
                                              <a:dgm id="{24AE7390-7D3A-4B53-8AAB-DE6F9900137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二</a:t>
            </a:r>
            <a:r>
              <a:rPr lang="zh-CN" altLang="en-US" dirty="0" smtClean="0"/>
              <a:t>、以社会问题的内容、表现形式分类</a:t>
            </a:r>
            <a:endParaRPr lang="zh-CN" altLang="en-US" dirty="0"/>
          </a:p>
        </p:txBody>
      </p:sp>
      <p:sp>
        <p:nvSpPr>
          <p:cNvPr id="3" name="内容占位符 2"/>
          <p:cNvSpPr>
            <a:spLocks noGrp="1"/>
          </p:cNvSpPr>
          <p:nvPr>
            <p:ph idx="1"/>
          </p:nvPr>
        </p:nvSpPr>
        <p:spPr>
          <a:xfrm>
            <a:off x="619932" y="1301858"/>
            <a:ext cx="11136639" cy="4875105"/>
          </a:xfrm>
        </p:spPr>
        <p:txBody>
          <a:bodyPr/>
          <a:lstStyle/>
          <a:p>
            <a:r>
              <a:rPr lang="zh-CN" altLang="en-US" b="1" dirty="0" smtClean="0"/>
              <a:t>（二）以社会问题的表现状态划分</a:t>
            </a:r>
            <a:endParaRPr lang="en-US" altLang="zh-CN" b="1" dirty="0" smtClean="0"/>
          </a:p>
          <a:p>
            <a:pPr marL="914400" lvl="2" indent="0">
              <a:buNone/>
            </a:pPr>
            <a:endParaRPr lang="en-US" altLang="zh-CN" b="1" dirty="0" smtClean="0"/>
          </a:p>
          <a:p>
            <a:endParaRPr lang="en-US" altLang="zh-CN" b="1"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4" name="图示 3"/>
          <p:cNvGraphicFramePr/>
          <p:nvPr>
            <p:extLst>
              <p:ext uri="{D42A27DB-BD31-4B8C-83A1-F6EECF244321}">
                <p14:modId xmlns:p14="http://schemas.microsoft.com/office/powerpoint/2010/main" val="3321068220"/>
              </p:ext>
            </p:extLst>
          </p:nvPr>
        </p:nvGraphicFramePr>
        <p:xfrm>
          <a:off x="1045029" y="1926771"/>
          <a:ext cx="9535885" cy="4441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4190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E80960FA-81E3-4845-A3AB-D59FE4CC8B7B}"/>
                                            </p:graphicEl>
                                          </p:spTgt>
                                        </p:tgtEl>
                                        <p:attrNameLst>
                                          <p:attrName>style.visibility</p:attrName>
                                        </p:attrNameLst>
                                      </p:cBhvr>
                                      <p:to>
                                        <p:strVal val="visible"/>
                                      </p:to>
                                    </p:set>
                                    <p:animEffect transition="in" filter="fade">
                                      <p:cBhvr>
                                        <p:cTn id="12" dur="500"/>
                                        <p:tgtEl>
                                          <p:spTgt spid="4">
                                            <p:graphicEl>
                                              <a:dgm id="{E80960FA-81E3-4845-A3AB-D59FE4CC8B7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1174EA63-670A-4ACE-94A6-39588DF2A658}"/>
                                            </p:graphicEl>
                                          </p:spTgt>
                                        </p:tgtEl>
                                        <p:attrNameLst>
                                          <p:attrName>style.visibility</p:attrName>
                                        </p:attrNameLst>
                                      </p:cBhvr>
                                      <p:to>
                                        <p:strVal val="visible"/>
                                      </p:to>
                                    </p:set>
                                    <p:animEffect transition="in" filter="fade">
                                      <p:cBhvr>
                                        <p:cTn id="17" dur="500"/>
                                        <p:tgtEl>
                                          <p:spTgt spid="4">
                                            <p:graphicEl>
                                              <a:dgm id="{1174EA63-670A-4ACE-94A6-39588DF2A65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81BB2736-5095-4832-B871-7FF46C1AF0CB}"/>
                                            </p:graphicEl>
                                          </p:spTgt>
                                        </p:tgtEl>
                                        <p:attrNameLst>
                                          <p:attrName>style.visibility</p:attrName>
                                        </p:attrNameLst>
                                      </p:cBhvr>
                                      <p:to>
                                        <p:strVal val="visible"/>
                                      </p:to>
                                    </p:set>
                                    <p:animEffect transition="in" filter="fade">
                                      <p:cBhvr>
                                        <p:cTn id="22" dur="500"/>
                                        <p:tgtEl>
                                          <p:spTgt spid="4">
                                            <p:graphicEl>
                                              <a:dgm id="{81BB2736-5095-4832-B871-7FF46C1AF0C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629110AA-62F4-4297-91FD-40737BB22679}"/>
                                            </p:graphicEl>
                                          </p:spTgt>
                                        </p:tgtEl>
                                        <p:attrNameLst>
                                          <p:attrName>style.visibility</p:attrName>
                                        </p:attrNameLst>
                                      </p:cBhvr>
                                      <p:to>
                                        <p:strVal val="visible"/>
                                      </p:to>
                                    </p:set>
                                    <p:animEffect transition="in" filter="fade">
                                      <p:cBhvr>
                                        <p:cTn id="27" dur="500"/>
                                        <p:tgtEl>
                                          <p:spTgt spid="4">
                                            <p:graphicEl>
                                              <a:dgm id="{629110AA-62F4-4297-91FD-40737BB2267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二</a:t>
            </a:r>
            <a:r>
              <a:rPr lang="zh-CN" altLang="en-US" dirty="0" smtClean="0"/>
              <a:t>、以社会问题的内容、表现形式分类</a:t>
            </a:r>
            <a:endParaRPr lang="zh-CN" altLang="en-US" dirty="0"/>
          </a:p>
        </p:txBody>
      </p:sp>
      <p:sp>
        <p:nvSpPr>
          <p:cNvPr id="3" name="内容占位符 2"/>
          <p:cNvSpPr>
            <a:spLocks noGrp="1"/>
          </p:cNvSpPr>
          <p:nvPr>
            <p:ph idx="1"/>
          </p:nvPr>
        </p:nvSpPr>
        <p:spPr>
          <a:xfrm>
            <a:off x="619932" y="1301858"/>
            <a:ext cx="11136639" cy="4875105"/>
          </a:xfrm>
        </p:spPr>
        <p:txBody>
          <a:bodyPr/>
          <a:lstStyle/>
          <a:p>
            <a:r>
              <a:rPr lang="zh-CN" altLang="en-US" b="1" dirty="0" smtClean="0"/>
              <a:t>（三）以社会问题的表现程度划分</a:t>
            </a:r>
            <a:endParaRPr lang="en-US" altLang="zh-CN" b="1" dirty="0" smtClean="0"/>
          </a:p>
          <a:p>
            <a:pPr marL="914400" lvl="2" indent="0">
              <a:buNone/>
            </a:pPr>
            <a:endParaRPr lang="en-US" altLang="zh-CN" b="1" dirty="0" smtClean="0"/>
          </a:p>
          <a:p>
            <a:endParaRPr lang="en-US" altLang="zh-CN" b="1"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4" name="图示 3"/>
          <p:cNvGraphicFramePr/>
          <p:nvPr>
            <p:extLst>
              <p:ext uri="{D42A27DB-BD31-4B8C-83A1-F6EECF244321}">
                <p14:modId xmlns:p14="http://schemas.microsoft.com/office/powerpoint/2010/main" val="394699747"/>
              </p:ext>
            </p:extLst>
          </p:nvPr>
        </p:nvGraphicFramePr>
        <p:xfrm>
          <a:off x="1045029" y="1926770"/>
          <a:ext cx="10401300" cy="4637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0448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E9D2738D-8130-4A6E-87DF-E71D6F4E3580}"/>
                                            </p:graphicEl>
                                          </p:spTgt>
                                        </p:tgtEl>
                                        <p:attrNameLst>
                                          <p:attrName>style.visibility</p:attrName>
                                        </p:attrNameLst>
                                      </p:cBhvr>
                                      <p:to>
                                        <p:strVal val="visible"/>
                                      </p:to>
                                    </p:set>
                                    <p:animEffect transition="in" filter="fade">
                                      <p:cBhvr>
                                        <p:cTn id="12" dur="500"/>
                                        <p:tgtEl>
                                          <p:spTgt spid="4">
                                            <p:graphicEl>
                                              <a:dgm id="{E9D2738D-8130-4A6E-87DF-E71D6F4E358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6FFF3F9C-0CDD-402C-BF60-2265BCC1EC8F}"/>
                                            </p:graphicEl>
                                          </p:spTgt>
                                        </p:tgtEl>
                                        <p:attrNameLst>
                                          <p:attrName>style.visibility</p:attrName>
                                        </p:attrNameLst>
                                      </p:cBhvr>
                                      <p:to>
                                        <p:strVal val="visible"/>
                                      </p:to>
                                    </p:set>
                                    <p:animEffect transition="in" filter="fade">
                                      <p:cBhvr>
                                        <p:cTn id="17" dur="500"/>
                                        <p:tgtEl>
                                          <p:spTgt spid="4">
                                            <p:graphicEl>
                                              <a:dgm id="{6FFF3F9C-0CDD-402C-BF60-2265BCC1EC8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B612AD4D-9C7F-421A-9038-0145464F22CF}"/>
                                            </p:graphicEl>
                                          </p:spTgt>
                                        </p:tgtEl>
                                        <p:attrNameLst>
                                          <p:attrName>style.visibility</p:attrName>
                                        </p:attrNameLst>
                                      </p:cBhvr>
                                      <p:to>
                                        <p:strVal val="visible"/>
                                      </p:to>
                                    </p:set>
                                    <p:animEffect transition="in" filter="fade">
                                      <p:cBhvr>
                                        <p:cTn id="22" dur="500"/>
                                        <p:tgtEl>
                                          <p:spTgt spid="4">
                                            <p:graphicEl>
                                              <a:dgm id="{B612AD4D-9C7F-421A-9038-0145464F22C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BF70B057-5C35-4AF9-BEE9-F581F62CCFBD}"/>
                                            </p:graphicEl>
                                          </p:spTgt>
                                        </p:tgtEl>
                                        <p:attrNameLst>
                                          <p:attrName>style.visibility</p:attrName>
                                        </p:attrNameLst>
                                      </p:cBhvr>
                                      <p:to>
                                        <p:strVal val="visible"/>
                                      </p:to>
                                    </p:set>
                                    <p:animEffect transition="in" filter="fade">
                                      <p:cBhvr>
                                        <p:cTn id="27" dur="500"/>
                                        <p:tgtEl>
                                          <p:spTgt spid="4">
                                            <p:graphicEl>
                                              <a:dgm id="{BF70B057-5C35-4AF9-BEE9-F581F62CCFB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2264" y="548128"/>
            <a:ext cx="4178936" cy="726140"/>
          </a:xfrm>
        </p:spPr>
        <p:txBody>
          <a:bodyPr/>
          <a:lstStyle/>
          <a:p>
            <a:r>
              <a:rPr lang="zh-CN" altLang="en-US" b="0" dirty="0" smtClean="0">
                <a:ln w="0"/>
                <a:solidFill>
                  <a:schemeClr val="accent1"/>
                </a:solidFill>
                <a:effectLst>
                  <a:outerShdw blurRad="38100" dist="25400" dir="5400000" algn="ctr" rotWithShape="0">
                    <a:srgbClr val="6E747A">
                      <a:alpha val="43000"/>
                    </a:srgbClr>
                  </a:outerShdw>
                </a:effectLst>
              </a:rPr>
              <a:t>疫情中的代际不平等</a:t>
            </a:r>
            <a:endParaRPr lang="zh-CN" altLang="en-US" b="0" dirty="0">
              <a:ln w="0"/>
              <a:solidFill>
                <a:schemeClr val="accent1"/>
              </a:solidFill>
              <a:effectLst>
                <a:outerShdw blurRad="38100" dist="25400" dir="5400000" algn="ctr" rotWithShape="0">
                  <a:srgbClr val="6E747A">
                    <a:alpha val="43000"/>
                  </a:srgbClr>
                </a:outerShdw>
              </a:effectLst>
            </a:endParaRPr>
          </a:p>
        </p:txBody>
      </p:sp>
      <p:pic>
        <p:nvPicPr>
          <p:cNvPr id="4" name="内容占位符 3"/>
          <p:cNvPicPr>
            <a:picLocks noGrp="1" noChangeAspect="1"/>
          </p:cNvPicPr>
          <p:nvPr>
            <p:ph idx="1"/>
          </p:nvPr>
        </p:nvPicPr>
        <p:blipFill>
          <a:blip r:embed="rId2"/>
          <a:stretch>
            <a:fillRect/>
          </a:stretch>
        </p:blipFill>
        <p:spPr>
          <a:xfrm>
            <a:off x="7685314" y="27163"/>
            <a:ext cx="4353422" cy="6504266"/>
          </a:xfrm>
          <a:prstGeom prst="rect">
            <a:avLst/>
          </a:prstGeom>
        </p:spPr>
      </p:pic>
      <p:sp>
        <p:nvSpPr>
          <p:cNvPr id="7" name="矩形 6"/>
          <p:cNvSpPr/>
          <p:nvPr/>
        </p:nvSpPr>
        <p:spPr>
          <a:xfrm>
            <a:off x="1072831" y="1809846"/>
            <a:ext cx="6372997" cy="3416320"/>
          </a:xfrm>
          <a:prstGeom prst="rect">
            <a:avLst/>
          </a:prstGeom>
        </p:spPr>
        <p:txBody>
          <a:bodyPr wrap="square">
            <a:spAutoFit/>
          </a:bodyPr>
          <a:lstStyle/>
          <a:p>
            <a:pPr algn="just"/>
            <a:r>
              <a:rPr lang="en-US" altLang="zh-CN" sz="2400" dirty="0" smtClean="0">
                <a:solidFill>
                  <a:srgbClr val="000000"/>
                </a:solidFill>
                <a:latin typeface="-apple-system-font"/>
              </a:rPr>
              <a:t>2022</a:t>
            </a:r>
            <a:r>
              <a:rPr lang="zh-CN" altLang="en-US" sz="2400" dirty="0" smtClean="0">
                <a:solidFill>
                  <a:srgbClr val="000000"/>
                </a:solidFill>
                <a:latin typeface="-apple-system-font"/>
              </a:rPr>
              <a:t>年</a:t>
            </a:r>
            <a:r>
              <a:rPr lang="en-US" altLang="zh-CN" sz="2400" dirty="0" smtClean="0">
                <a:solidFill>
                  <a:srgbClr val="000000"/>
                </a:solidFill>
                <a:latin typeface="-apple-system-font"/>
              </a:rPr>
              <a:t>10</a:t>
            </a:r>
            <a:r>
              <a:rPr lang="zh-CN" altLang="en-US" sz="2400" dirty="0" smtClean="0">
                <a:solidFill>
                  <a:srgbClr val="000000"/>
                </a:solidFill>
                <a:latin typeface="-apple-system-font"/>
              </a:rPr>
              <a:t>月，国际</a:t>
            </a:r>
            <a:r>
              <a:rPr lang="zh-CN" altLang="en-US" sz="2400" dirty="0">
                <a:solidFill>
                  <a:srgbClr val="000000"/>
                </a:solidFill>
                <a:latin typeface="-apple-system-font"/>
              </a:rPr>
              <a:t>长期护理政策网（</a:t>
            </a:r>
            <a:r>
              <a:rPr lang="en-US" altLang="zh-CN" sz="2400" dirty="0">
                <a:solidFill>
                  <a:srgbClr val="000000"/>
                </a:solidFill>
                <a:latin typeface="-apple-system-font"/>
              </a:rPr>
              <a:t>international long-term care policy network</a:t>
            </a:r>
            <a:r>
              <a:rPr lang="zh-CN" altLang="en-US" sz="2400" dirty="0">
                <a:solidFill>
                  <a:srgbClr val="000000"/>
                </a:solidFill>
                <a:latin typeface="-apple-system-font"/>
              </a:rPr>
              <a:t>，</a:t>
            </a:r>
            <a:r>
              <a:rPr lang="en-US" altLang="zh-CN" sz="2400" dirty="0" err="1">
                <a:solidFill>
                  <a:srgbClr val="000000"/>
                </a:solidFill>
                <a:latin typeface="-apple-system-font"/>
              </a:rPr>
              <a:t>ilpn</a:t>
            </a:r>
            <a:r>
              <a:rPr lang="zh-CN" altLang="en-US" sz="2400" dirty="0">
                <a:solidFill>
                  <a:srgbClr val="000000"/>
                </a:solidFill>
                <a:latin typeface="-apple-system-font"/>
              </a:rPr>
              <a:t>）开展的一项跨国研究</a:t>
            </a:r>
            <a:r>
              <a:rPr lang="zh-CN" altLang="en-US" sz="2400" dirty="0" smtClean="0">
                <a:solidFill>
                  <a:srgbClr val="000000"/>
                </a:solidFill>
                <a:latin typeface="-apple-system-font"/>
              </a:rPr>
              <a:t>项目公布</a:t>
            </a:r>
            <a:r>
              <a:rPr lang="zh-CN" altLang="en-US" sz="2400" dirty="0">
                <a:solidFill>
                  <a:srgbClr val="000000"/>
                </a:solidFill>
                <a:latin typeface="-apple-system-font"/>
              </a:rPr>
              <a:t>了最新数据：在全球</a:t>
            </a:r>
            <a:r>
              <a:rPr lang="en-US" altLang="zh-CN" sz="2400" dirty="0">
                <a:solidFill>
                  <a:srgbClr val="000000"/>
                </a:solidFill>
                <a:latin typeface="-apple-system-font"/>
              </a:rPr>
              <a:t>26</a:t>
            </a:r>
            <a:r>
              <a:rPr lang="zh-CN" altLang="en-US" sz="2400" dirty="0">
                <a:solidFill>
                  <a:srgbClr val="000000"/>
                </a:solidFill>
                <a:latin typeface="-apple-system-font"/>
              </a:rPr>
              <a:t>个国家有记录的新冠死亡病例中，有</a:t>
            </a:r>
            <a:r>
              <a:rPr lang="en-US" altLang="zh-CN" sz="2400" dirty="0">
                <a:solidFill>
                  <a:srgbClr val="000000"/>
                </a:solidFill>
                <a:latin typeface="-apple-system-font"/>
              </a:rPr>
              <a:t>47%</a:t>
            </a:r>
            <a:r>
              <a:rPr lang="zh-CN" altLang="en-US" sz="2400" dirty="0">
                <a:solidFill>
                  <a:srgbClr val="000000"/>
                </a:solidFill>
                <a:latin typeface="-apple-system-font"/>
              </a:rPr>
              <a:t>来自养老院。</a:t>
            </a:r>
          </a:p>
          <a:p>
            <a:pPr algn="just"/>
            <a:r>
              <a:rPr lang="zh-CN" altLang="en-US" sz="2400" dirty="0">
                <a:solidFill>
                  <a:srgbClr val="000000"/>
                </a:solidFill>
                <a:latin typeface="-apple-system-font"/>
              </a:rPr>
              <a:t>从占比来看，加拿大的比例最高，达到</a:t>
            </a:r>
            <a:r>
              <a:rPr lang="en-US" altLang="zh-CN" sz="2400" dirty="0">
                <a:solidFill>
                  <a:srgbClr val="000000"/>
                </a:solidFill>
                <a:latin typeface="-apple-system-font"/>
              </a:rPr>
              <a:t>80%</a:t>
            </a:r>
            <a:r>
              <a:rPr lang="zh-CN" altLang="en-US" sz="2400" dirty="0">
                <a:solidFill>
                  <a:srgbClr val="000000"/>
                </a:solidFill>
                <a:latin typeface="-apple-system-font"/>
              </a:rPr>
              <a:t>。排名二、三的是西班牙、比利时，分别为</a:t>
            </a:r>
            <a:r>
              <a:rPr lang="en-US" altLang="zh-CN" sz="2400" dirty="0">
                <a:solidFill>
                  <a:srgbClr val="000000"/>
                </a:solidFill>
                <a:latin typeface="-apple-system-font"/>
              </a:rPr>
              <a:t>63%</a:t>
            </a:r>
            <a:r>
              <a:rPr lang="zh-CN" altLang="en-US" sz="2400" dirty="0">
                <a:solidFill>
                  <a:srgbClr val="000000"/>
                </a:solidFill>
                <a:latin typeface="-apple-system-font"/>
              </a:rPr>
              <a:t>、</a:t>
            </a:r>
            <a:r>
              <a:rPr lang="en-US" altLang="zh-CN" sz="2400" dirty="0">
                <a:solidFill>
                  <a:srgbClr val="000000"/>
                </a:solidFill>
                <a:latin typeface="-apple-system-font"/>
              </a:rPr>
              <a:t>61%</a:t>
            </a:r>
            <a:r>
              <a:rPr lang="zh-CN" altLang="en-US" sz="2400" dirty="0">
                <a:solidFill>
                  <a:srgbClr val="000000"/>
                </a:solidFill>
                <a:latin typeface="-apple-system-font"/>
              </a:rPr>
              <a:t>。紧随其后的依次是法国（</a:t>
            </a:r>
            <a:r>
              <a:rPr lang="en-US" altLang="zh-CN" sz="2400" dirty="0">
                <a:solidFill>
                  <a:srgbClr val="000000"/>
                </a:solidFill>
                <a:latin typeface="-apple-system-font"/>
              </a:rPr>
              <a:t>46%</a:t>
            </a:r>
            <a:r>
              <a:rPr lang="zh-CN" altLang="en-US" sz="2400" dirty="0">
                <a:solidFill>
                  <a:srgbClr val="000000"/>
                </a:solidFill>
                <a:latin typeface="-apple-system-font"/>
              </a:rPr>
              <a:t>）、瑞典（</a:t>
            </a:r>
            <a:r>
              <a:rPr lang="en-US" altLang="zh-CN" sz="2400" dirty="0">
                <a:solidFill>
                  <a:srgbClr val="000000"/>
                </a:solidFill>
                <a:latin typeface="-apple-system-font"/>
              </a:rPr>
              <a:t>46%</a:t>
            </a:r>
            <a:r>
              <a:rPr lang="zh-CN" altLang="en-US" sz="2400" dirty="0">
                <a:solidFill>
                  <a:srgbClr val="000000"/>
                </a:solidFill>
                <a:latin typeface="-apple-system-font"/>
              </a:rPr>
              <a:t>）、美国（</a:t>
            </a:r>
            <a:r>
              <a:rPr lang="en-US" altLang="zh-CN" sz="2400" dirty="0">
                <a:solidFill>
                  <a:srgbClr val="000000"/>
                </a:solidFill>
                <a:latin typeface="-apple-system-font"/>
              </a:rPr>
              <a:t>41%</a:t>
            </a:r>
            <a:r>
              <a:rPr lang="zh-CN" altLang="en-US" sz="2400" dirty="0">
                <a:solidFill>
                  <a:srgbClr val="000000"/>
                </a:solidFill>
                <a:latin typeface="-apple-system-font"/>
              </a:rPr>
              <a:t>）。</a:t>
            </a:r>
            <a:endParaRPr lang="zh-CN" altLang="en-US" sz="2400" b="0" i="0" dirty="0">
              <a:solidFill>
                <a:srgbClr val="000000"/>
              </a:solidFill>
              <a:effectLst/>
              <a:latin typeface="-apple-system-font"/>
            </a:endParaRPr>
          </a:p>
        </p:txBody>
      </p:sp>
    </p:spTree>
    <p:extLst>
      <p:ext uri="{BB962C8B-B14F-4D97-AF65-F5344CB8AC3E}">
        <p14:creationId xmlns:p14="http://schemas.microsoft.com/office/powerpoint/2010/main" val="12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二</a:t>
            </a:r>
            <a:r>
              <a:rPr lang="zh-CN" altLang="en-US" dirty="0" smtClean="0"/>
              <a:t>、以社会问题的内容、表现形式分类</a:t>
            </a:r>
            <a:endParaRPr lang="zh-CN" altLang="en-US" dirty="0"/>
          </a:p>
        </p:txBody>
      </p:sp>
      <p:sp>
        <p:nvSpPr>
          <p:cNvPr id="3" name="内容占位符 2"/>
          <p:cNvSpPr>
            <a:spLocks noGrp="1"/>
          </p:cNvSpPr>
          <p:nvPr>
            <p:ph idx="1"/>
          </p:nvPr>
        </p:nvSpPr>
        <p:spPr>
          <a:xfrm>
            <a:off x="619932" y="1301858"/>
            <a:ext cx="6608641" cy="4875105"/>
          </a:xfrm>
        </p:spPr>
        <p:txBody>
          <a:bodyPr/>
          <a:lstStyle/>
          <a:p>
            <a:r>
              <a:rPr lang="zh-CN" altLang="en-US" b="1" dirty="0" smtClean="0"/>
              <a:t>（四）以社会问题存在的空间范围划分</a:t>
            </a:r>
            <a:endParaRPr lang="en-US" altLang="zh-CN" b="1" dirty="0" smtClean="0"/>
          </a:p>
          <a:p>
            <a:pPr lvl="1"/>
            <a:r>
              <a:rPr lang="zh-CN" altLang="en-US" dirty="0" smtClean="0"/>
              <a:t>全球性、世界性</a:t>
            </a:r>
            <a:endParaRPr lang="en-US" altLang="zh-CN" dirty="0" smtClean="0"/>
          </a:p>
          <a:p>
            <a:pPr lvl="1"/>
            <a:r>
              <a:rPr lang="zh-CN" altLang="en-US" dirty="0"/>
              <a:t>主权</a:t>
            </a:r>
            <a:r>
              <a:rPr lang="zh-CN" altLang="en-US" dirty="0" smtClean="0"/>
              <a:t>国家范围</a:t>
            </a:r>
            <a:endParaRPr lang="en-US" altLang="zh-CN" dirty="0" smtClean="0"/>
          </a:p>
          <a:p>
            <a:pPr lvl="1"/>
            <a:r>
              <a:rPr lang="zh-CN" altLang="en-US" dirty="0"/>
              <a:t>自然区域</a:t>
            </a:r>
            <a:r>
              <a:rPr lang="zh-CN" altLang="en-US" dirty="0" smtClean="0"/>
              <a:t>范围</a:t>
            </a:r>
            <a:endParaRPr lang="en-US" altLang="zh-CN" dirty="0" smtClean="0"/>
          </a:p>
          <a:p>
            <a:pPr lvl="1"/>
            <a:r>
              <a:rPr lang="zh-CN" altLang="en-US" dirty="0"/>
              <a:t>社区区域</a:t>
            </a:r>
            <a:r>
              <a:rPr lang="zh-CN" altLang="en-US" dirty="0" smtClean="0"/>
              <a:t>范围</a:t>
            </a:r>
            <a:endParaRPr lang="en-US" altLang="zh-CN" dirty="0" smtClean="0"/>
          </a:p>
          <a:p>
            <a:pPr lvl="1"/>
            <a:r>
              <a:rPr lang="zh-CN" altLang="en-US" dirty="0"/>
              <a:t>行政区域</a:t>
            </a:r>
            <a:r>
              <a:rPr lang="zh-CN" altLang="en-US" dirty="0" smtClean="0"/>
              <a:t>范围</a:t>
            </a:r>
            <a:endParaRPr lang="en-US" altLang="zh-CN" dirty="0" smtClean="0"/>
          </a:p>
          <a:p>
            <a:pPr lvl="1"/>
            <a:r>
              <a:rPr lang="zh-CN" altLang="en-US" dirty="0"/>
              <a:t>经济区域</a:t>
            </a:r>
            <a:r>
              <a:rPr lang="zh-CN" altLang="en-US" dirty="0" smtClean="0"/>
              <a:t>范围</a:t>
            </a:r>
            <a:r>
              <a:rPr lang="zh-CN" altLang="en-US" dirty="0"/>
              <a:t>、</a:t>
            </a:r>
            <a:r>
              <a:rPr lang="zh-CN" altLang="en-US" dirty="0" smtClean="0"/>
              <a:t>文化区域范围</a:t>
            </a:r>
            <a:r>
              <a:rPr lang="zh-CN" altLang="en-US" dirty="0"/>
              <a:t>、</a:t>
            </a:r>
            <a:r>
              <a:rPr lang="zh-CN" altLang="en-US" dirty="0" smtClean="0"/>
              <a:t>民族</a:t>
            </a:r>
            <a:r>
              <a:rPr lang="zh-CN" altLang="en-US" dirty="0"/>
              <a:t>区域</a:t>
            </a:r>
            <a:r>
              <a:rPr lang="zh-CN" altLang="en-US" dirty="0" smtClean="0"/>
              <a:t>范围</a:t>
            </a:r>
            <a:r>
              <a:rPr lang="en-US" altLang="zh-CN" dirty="0" smtClean="0"/>
              <a:t>……</a:t>
            </a:r>
          </a:p>
          <a:p>
            <a:pPr marL="914400" lvl="2" indent="0">
              <a:buNone/>
            </a:pPr>
            <a:endParaRPr lang="en-US" altLang="zh-CN" b="1" dirty="0" smtClean="0"/>
          </a:p>
          <a:p>
            <a:endParaRPr lang="en-US" altLang="zh-CN" b="1"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4" name="图片 3"/>
          <p:cNvPicPr>
            <a:picLocks noChangeAspect="1"/>
          </p:cNvPicPr>
          <p:nvPr/>
        </p:nvPicPr>
        <p:blipFill>
          <a:blip r:embed="rId3"/>
          <a:stretch>
            <a:fillRect/>
          </a:stretch>
        </p:blipFill>
        <p:spPr>
          <a:xfrm>
            <a:off x="7306241" y="1283651"/>
            <a:ext cx="4306617" cy="4949306"/>
          </a:xfrm>
          <a:prstGeom prst="rect">
            <a:avLst/>
          </a:prstGeom>
        </p:spPr>
      </p:pic>
    </p:spTree>
    <p:extLst>
      <p:ext uri="{BB962C8B-B14F-4D97-AF65-F5344CB8AC3E}">
        <p14:creationId xmlns:p14="http://schemas.microsoft.com/office/powerpoint/2010/main" val="3265783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smtClean="0"/>
              <a:t>三、以社会问题的影响及解决分类</a:t>
            </a:r>
            <a:endParaRPr lang="zh-CN" altLang="en-US" dirty="0"/>
          </a:p>
        </p:txBody>
      </p:sp>
      <p:sp>
        <p:nvSpPr>
          <p:cNvPr id="3" name="内容占位符 2"/>
          <p:cNvSpPr>
            <a:spLocks noGrp="1"/>
          </p:cNvSpPr>
          <p:nvPr>
            <p:ph idx="1"/>
          </p:nvPr>
        </p:nvSpPr>
        <p:spPr>
          <a:xfrm>
            <a:off x="619932" y="1301858"/>
            <a:ext cx="11136639" cy="4875105"/>
          </a:xfrm>
        </p:spPr>
        <p:txBody>
          <a:bodyPr/>
          <a:lstStyle/>
          <a:p>
            <a:r>
              <a:rPr lang="zh-CN" altLang="en-US" b="1" dirty="0" smtClean="0"/>
              <a:t>（一）以社会问题的性质划分</a:t>
            </a:r>
            <a:endParaRPr lang="en-US" altLang="zh-CN" b="1" dirty="0" smtClean="0"/>
          </a:p>
          <a:p>
            <a:endParaRPr lang="en-US" altLang="zh-CN" b="1"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2" name="图示 1"/>
          <p:cNvGraphicFramePr/>
          <p:nvPr>
            <p:extLst>
              <p:ext uri="{D42A27DB-BD31-4B8C-83A1-F6EECF244321}">
                <p14:modId xmlns:p14="http://schemas.microsoft.com/office/powerpoint/2010/main" val="3021769642"/>
              </p:ext>
            </p:extLst>
          </p:nvPr>
        </p:nvGraphicFramePr>
        <p:xfrm>
          <a:off x="2032000" y="2057400"/>
          <a:ext cx="8128000" cy="4080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3936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65CFA88C-EE63-4C0F-A84E-62E8AD02F94C}"/>
                                            </p:graphicEl>
                                          </p:spTgt>
                                        </p:tgtEl>
                                        <p:attrNameLst>
                                          <p:attrName>style.visibility</p:attrName>
                                        </p:attrNameLst>
                                      </p:cBhvr>
                                      <p:to>
                                        <p:strVal val="visible"/>
                                      </p:to>
                                    </p:set>
                                    <p:animEffect transition="in" filter="fade">
                                      <p:cBhvr>
                                        <p:cTn id="12" dur="500"/>
                                        <p:tgtEl>
                                          <p:spTgt spid="2">
                                            <p:graphicEl>
                                              <a:dgm id="{65CFA88C-EE63-4C0F-A84E-62E8AD02F94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7BD962CA-64F7-435E-B6A6-74DE39E4D613}"/>
                                            </p:graphicEl>
                                          </p:spTgt>
                                        </p:tgtEl>
                                        <p:attrNameLst>
                                          <p:attrName>style.visibility</p:attrName>
                                        </p:attrNameLst>
                                      </p:cBhvr>
                                      <p:to>
                                        <p:strVal val="visible"/>
                                      </p:to>
                                    </p:set>
                                    <p:animEffect transition="in" filter="fade">
                                      <p:cBhvr>
                                        <p:cTn id="17" dur="500"/>
                                        <p:tgtEl>
                                          <p:spTgt spid="2">
                                            <p:graphicEl>
                                              <a:dgm id="{7BD962CA-64F7-435E-B6A6-74DE39E4D61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zh-CN" altLang="en-US" dirty="0"/>
              <a:t>三、以社会问题的影响及解决分类</a:t>
            </a:r>
          </a:p>
        </p:txBody>
      </p:sp>
      <p:sp>
        <p:nvSpPr>
          <p:cNvPr id="3" name="内容占位符 2"/>
          <p:cNvSpPr>
            <a:spLocks noGrp="1"/>
          </p:cNvSpPr>
          <p:nvPr>
            <p:ph idx="1"/>
          </p:nvPr>
        </p:nvSpPr>
        <p:spPr>
          <a:xfrm>
            <a:off x="619932" y="1301858"/>
            <a:ext cx="11136639" cy="4875105"/>
          </a:xfrm>
        </p:spPr>
        <p:txBody>
          <a:bodyPr/>
          <a:lstStyle/>
          <a:p>
            <a:r>
              <a:rPr lang="zh-CN" altLang="en-US" b="1" dirty="0" smtClean="0"/>
              <a:t>（二）以解决社会问题的条件划分</a:t>
            </a:r>
            <a:endParaRPr lang="en-US" altLang="zh-CN" b="1" dirty="0" smtClean="0"/>
          </a:p>
          <a:p>
            <a:endParaRPr lang="en-US" altLang="zh-CN" b="1"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aphicFrame>
        <p:nvGraphicFramePr>
          <p:cNvPr id="2" name="图示 1"/>
          <p:cNvGraphicFramePr/>
          <p:nvPr>
            <p:extLst>
              <p:ext uri="{D42A27DB-BD31-4B8C-83A1-F6EECF244321}">
                <p14:modId xmlns:p14="http://schemas.microsoft.com/office/powerpoint/2010/main" val="2859823384"/>
              </p:ext>
            </p:extLst>
          </p:nvPr>
        </p:nvGraphicFramePr>
        <p:xfrm>
          <a:off x="2032000" y="2139042"/>
          <a:ext cx="8128000" cy="3396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6440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C11AA1BA-FE17-4430-A43E-EC6990C1FD06}"/>
                                            </p:graphicEl>
                                          </p:spTgt>
                                        </p:tgtEl>
                                        <p:attrNameLst>
                                          <p:attrName>style.visibility</p:attrName>
                                        </p:attrNameLst>
                                      </p:cBhvr>
                                      <p:to>
                                        <p:strVal val="visible"/>
                                      </p:to>
                                    </p:set>
                                    <p:animEffect transition="in" filter="fade">
                                      <p:cBhvr>
                                        <p:cTn id="12" dur="500"/>
                                        <p:tgtEl>
                                          <p:spTgt spid="2">
                                            <p:graphicEl>
                                              <a:dgm id="{C11AA1BA-FE17-4430-A43E-EC6990C1FD0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16228972-1E27-42F0-A9C7-7FA3CFA31247}"/>
                                            </p:graphicEl>
                                          </p:spTgt>
                                        </p:tgtEl>
                                        <p:attrNameLst>
                                          <p:attrName>style.visibility</p:attrName>
                                        </p:attrNameLst>
                                      </p:cBhvr>
                                      <p:to>
                                        <p:strVal val="visible"/>
                                      </p:to>
                                    </p:set>
                                    <p:animEffect transition="in" filter="fade">
                                      <p:cBhvr>
                                        <p:cTn id="17" dur="500"/>
                                        <p:tgtEl>
                                          <p:spTgt spid="2">
                                            <p:graphicEl>
                                              <a:dgm id="{16228972-1E27-42F0-A9C7-7FA3CFA3124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en-US" altLang="zh-CN" dirty="0" smtClean="0"/>
              <a:t>【</a:t>
            </a:r>
            <a:r>
              <a:rPr lang="zh-CN" altLang="en-US" dirty="0" smtClean="0"/>
              <a:t>复习思考</a:t>
            </a:r>
            <a:r>
              <a:rPr lang="en-US" altLang="zh-CN" dirty="0" smtClean="0"/>
              <a:t>】</a:t>
            </a:r>
            <a:endParaRPr lang="zh-CN" altLang="en-US" dirty="0"/>
          </a:p>
        </p:txBody>
      </p:sp>
      <p:sp>
        <p:nvSpPr>
          <p:cNvPr id="3" name="内容占位符 2"/>
          <p:cNvSpPr>
            <a:spLocks noGrp="1"/>
          </p:cNvSpPr>
          <p:nvPr>
            <p:ph idx="1"/>
          </p:nvPr>
        </p:nvSpPr>
        <p:spPr>
          <a:xfrm>
            <a:off x="619932" y="1301858"/>
            <a:ext cx="11136639" cy="4875105"/>
          </a:xfrm>
        </p:spPr>
        <p:txBody>
          <a:bodyPr/>
          <a:lstStyle/>
          <a:p>
            <a:pPr marL="914400" lvl="1" indent="-457200">
              <a:buFont typeface="+mj-lt"/>
              <a:buAutoNum type="arabicPeriod"/>
            </a:pPr>
            <a:r>
              <a:rPr lang="zh-CN" altLang="en-US" dirty="0"/>
              <a:t>判断一种社会现象是否成为社会问题的条件是什么？ </a:t>
            </a:r>
            <a:endParaRPr lang="en-US" altLang="zh-CN" dirty="0" smtClean="0"/>
          </a:p>
          <a:p>
            <a:pPr marL="914400" lvl="1" indent="-457200">
              <a:buFont typeface="+mj-lt"/>
              <a:buAutoNum type="arabicPeriod"/>
            </a:pPr>
            <a:r>
              <a:rPr lang="zh-CN" altLang="en-US" dirty="0" smtClean="0"/>
              <a:t>试</a:t>
            </a:r>
            <a:r>
              <a:rPr lang="zh-CN" altLang="en-US" dirty="0"/>
              <a:t>述社会问题的主要特征。 </a:t>
            </a:r>
            <a:endParaRPr lang="en-US" altLang="zh-CN" dirty="0" smtClean="0"/>
          </a:p>
          <a:p>
            <a:pPr marL="914400" lvl="1" indent="-457200">
              <a:buFont typeface="+mj-lt"/>
              <a:buAutoNum type="arabicPeriod"/>
            </a:pPr>
            <a:r>
              <a:rPr lang="zh-CN" altLang="en-US" dirty="0" smtClean="0"/>
              <a:t>社会</a:t>
            </a:r>
            <a:r>
              <a:rPr lang="zh-CN" altLang="en-US" dirty="0"/>
              <a:t>问题的主要类型有哪些？ </a:t>
            </a:r>
            <a:endParaRPr lang="en-US" altLang="zh-CN" dirty="0" smtClean="0"/>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21304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635095" y="316684"/>
            <a:ext cx="10953136" cy="726140"/>
          </a:xfrm>
        </p:spPr>
        <p:txBody>
          <a:bodyPr/>
          <a:lstStyle/>
          <a:p>
            <a:r>
              <a:rPr lang="en-US" altLang="zh-CN" dirty="0" smtClean="0"/>
              <a:t>【</a:t>
            </a:r>
            <a:r>
              <a:rPr lang="zh-CN" altLang="en-US" dirty="0" smtClean="0"/>
              <a:t>推荐阅读</a:t>
            </a:r>
            <a:r>
              <a:rPr lang="en-US" altLang="zh-CN" dirty="0" smtClean="0"/>
              <a:t>】</a:t>
            </a:r>
            <a:endParaRPr lang="zh-CN" altLang="en-US" dirty="0"/>
          </a:p>
        </p:txBody>
      </p:sp>
      <p:sp>
        <p:nvSpPr>
          <p:cNvPr id="3" name="内容占位符 2"/>
          <p:cNvSpPr>
            <a:spLocks noGrp="1"/>
          </p:cNvSpPr>
          <p:nvPr>
            <p:ph idx="1"/>
          </p:nvPr>
        </p:nvSpPr>
        <p:spPr>
          <a:xfrm>
            <a:off x="619932" y="1301858"/>
            <a:ext cx="11136639" cy="4875105"/>
          </a:xfrm>
        </p:spPr>
        <p:txBody>
          <a:bodyPr/>
          <a:lstStyle/>
          <a:p>
            <a:pPr marL="914400" lvl="1" indent="-457200">
              <a:lnSpc>
                <a:spcPct val="100000"/>
              </a:lnSpc>
              <a:buFont typeface="+mj-lt"/>
              <a:buAutoNum type="arabicPeriod"/>
            </a:pPr>
            <a:r>
              <a:rPr lang="en-US" altLang="zh-CN" sz="2000" dirty="0" smtClean="0">
                <a:latin typeface="楷体" panose="02010609060101010101" pitchFamily="49" charset="-122"/>
                <a:ea typeface="楷体" panose="02010609060101010101" pitchFamily="49" charset="-122"/>
              </a:rPr>
              <a:t>Joel</a:t>
            </a:r>
            <a:r>
              <a:rPr lang="zh-CN" altLang="en-US" sz="2000" dirty="0" smtClean="0">
                <a:latin typeface="楷体" panose="02010609060101010101" pitchFamily="49" charset="-122"/>
                <a:ea typeface="楷体" panose="02010609060101010101" pitchFamily="49" charset="-122"/>
              </a:rPr>
              <a:t> </a:t>
            </a:r>
            <a:r>
              <a:rPr lang="en-US" altLang="zh-CN" sz="2000" dirty="0" smtClean="0">
                <a:latin typeface="楷体" panose="02010609060101010101" pitchFamily="49" charset="-122"/>
                <a:ea typeface="楷体" panose="02010609060101010101" pitchFamily="49" charset="-122"/>
              </a:rPr>
              <a:t>Best.2016.</a:t>
            </a:r>
            <a:r>
              <a:rPr lang="en-US" altLang="zh-CN" sz="2000" i="1" dirty="0" smtClean="0">
                <a:latin typeface="楷体" panose="02010609060101010101" pitchFamily="49" charset="-122"/>
                <a:ea typeface="楷体" panose="02010609060101010101" pitchFamily="49" charset="-122"/>
              </a:rPr>
              <a:t>Social </a:t>
            </a:r>
            <a:r>
              <a:rPr lang="en-US" altLang="zh-CN" sz="2000" i="1" dirty="0">
                <a:latin typeface="楷体" panose="02010609060101010101" pitchFamily="49" charset="-122"/>
                <a:ea typeface="楷体" panose="02010609060101010101" pitchFamily="49" charset="-122"/>
              </a:rPr>
              <a:t>Problems </a:t>
            </a:r>
            <a:r>
              <a:rPr lang="en-US" altLang="zh-CN" sz="2000" dirty="0">
                <a:latin typeface="楷体" panose="02010609060101010101" pitchFamily="49" charset="-122"/>
                <a:ea typeface="楷体" panose="02010609060101010101" pitchFamily="49" charset="-122"/>
              </a:rPr>
              <a:t>(Third Edition), W. W. Norton &amp; </a:t>
            </a:r>
            <a:r>
              <a:rPr lang="en-US" altLang="zh-CN" sz="2000" dirty="0" smtClean="0">
                <a:latin typeface="楷体" panose="02010609060101010101" pitchFamily="49" charset="-122"/>
                <a:ea typeface="楷体" panose="02010609060101010101" pitchFamily="49" charset="-122"/>
              </a:rPr>
              <a:t>Company,</a:t>
            </a:r>
          </a:p>
          <a:p>
            <a:pPr marL="914400" lvl="1" indent="-457200">
              <a:lnSpc>
                <a:spcPct val="100000"/>
              </a:lnSpc>
              <a:buFont typeface="+mj-lt"/>
              <a:buAutoNum type="arabicPeriod"/>
            </a:pPr>
            <a:r>
              <a:rPr lang="en-US" altLang="zh-CN" sz="2000" dirty="0">
                <a:latin typeface="楷体" panose="02010609060101010101" pitchFamily="49" charset="-122"/>
                <a:ea typeface="楷体" panose="02010609060101010101" pitchFamily="49" charset="-122"/>
              </a:rPr>
              <a:t>Anna </a:t>
            </a:r>
            <a:r>
              <a:rPr lang="en-US" altLang="zh-CN" sz="2000" dirty="0" smtClean="0">
                <a:latin typeface="楷体" panose="02010609060101010101" pitchFamily="49" charset="-122"/>
                <a:ea typeface="楷体" panose="02010609060101010101" pitchFamily="49" charset="-122"/>
              </a:rPr>
              <a:t>Leon-Guerrero.2018.</a:t>
            </a:r>
            <a:r>
              <a:rPr lang="en-US" altLang="zh-CN" sz="2000" i="1" dirty="0" smtClean="0">
                <a:latin typeface="楷体" panose="02010609060101010101" pitchFamily="49" charset="-122"/>
                <a:ea typeface="楷体" panose="02010609060101010101" pitchFamily="49" charset="-122"/>
              </a:rPr>
              <a:t>Social </a:t>
            </a:r>
            <a:r>
              <a:rPr lang="en-US" altLang="zh-CN" sz="2000" i="1" dirty="0">
                <a:latin typeface="楷体" panose="02010609060101010101" pitchFamily="49" charset="-122"/>
                <a:ea typeface="楷体" panose="02010609060101010101" pitchFamily="49" charset="-122"/>
              </a:rPr>
              <a:t>Problems: Community, Policy, and Social Action</a:t>
            </a:r>
            <a:r>
              <a:rPr lang="en-US" altLang="zh-CN" sz="2000" dirty="0">
                <a:latin typeface="楷体" panose="02010609060101010101" pitchFamily="49" charset="-122"/>
                <a:ea typeface="楷体" panose="02010609060101010101" pitchFamily="49" charset="-122"/>
              </a:rPr>
              <a:t>. SAGE Publications, </a:t>
            </a:r>
            <a:r>
              <a:rPr lang="en-US" altLang="zh-CN" sz="2000" dirty="0" smtClean="0">
                <a:latin typeface="楷体" panose="02010609060101010101" pitchFamily="49" charset="-122"/>
                <a:ea typeface="楷体" panose="02010609060101010101" pitchFamily="49" charset="-122"/>
              </a:rPr>
              <a:t>Inc.</a:t>
            </a:r>
          </a:p>
          <a:p>
            <a:pPr marL="914400" lvl="1" indent="-457200">
              <a:lnSpc>
                <a:spcPct val="100000"/>
              </a:lnSpc>
              <a:buFont typeface="+mj-lt"/>
              <a:buAutoNum type="arabicPeriod"/>
            </a:pPr>
            <a:r>
              <a:rPr lang="en-US" altLang="zh-CN" sz="2000" dirty="0">
                <a:latin typeface="楷体" panose="02010609060101010101" pitchFamily="49" charset="-122"/>
                <a:ea typeface="楷体" panose="02010609060101010101" pitchFamily="49" charset="-122"/>
              </a:rPr>
              <a:t>Spector, Malcolm, and John I. </a:t>
            </a:r>
            <a:r>
              <a:rPr lang="en-US" altLang="zh-CN" sz="2000" dirty="0" err="1">
                <a:latin typeface="楷体" panose="02010609060101010101" pitchFamily="49" charset="-122"/>
                <a:ea typeface="楷体" panose="02010609060101010101" pitchFamily="49" charset="-122"/>
              </a:rPr>
              <a:t>Kitsuse</a:t>
            </a:r>
            <a:r>
              <a:rPr lang="en-US" altLang="zh-CN" sz="2000" dirty="0">
                <a:latin typeface="楷体" panose="02010609060101010101" pitchFamily="49" charset="-122"/>
                <a:ea typeface="楷体" panose="02010609060101010101" pitchFamily="49" charset="-122"/>
              </a:rPr>
              <a:t>. 1977. </a:t>
            </a:r>
            <a:r>
              <a:rPr lang="en-US" altLang="zh-CN" sz="2000" i="1" dirty="0">
                <a:latin typeface="楷体" panose="02010609060101010101" pitchFamily="49" charset="-122"/>
                <a:ea typeface="楷体" panose="02010609060101010101" pitchFamily="49" charset="-122"/>
              </a:rPr>
              <a:t>Constructing social problems</a:t>
            </a:r>
            <a:r>
              <a:rPr lang="en-US" altLang="zh-CN" sz="2000" dirty="0">
                <a:latin typeface="楷体" panose="02010609060101010101" pitchFamily="49" charset="-122"/>
                <a:ea typeface="楷体" panose="02010609060101010101" pitchFamily="49" charset="-122"/>
              </a:rPr>
              <a:t>. Menlo Park, CA: </a:t>
            </a:r>
            <a:r>
              <a:rPr lang="en-US" altLang="zh-CN" sz="2000" dirty="0" smtClean="0">
                <a:latin typeface="楷体" panose="02010609060101010101" pitchFamily="49" charset="-122"/>
                <a:ea typeface="楷体" panose="02010609060101010101" pitchFamily="49" charset="-122"/>
              </a:rPr>
              <a:t>Cummings.</a:t>
            </a:r>
          </a:p>
          <a:p>
            <a:pPr marL="914400" lvl="1" indent="-457200">
              <a:lnSpc>
                <a:spcPct val="100000"/>
              </a:lnSpc>
              <a:buFont typeface="+mj-lt"/>
              <a:buAutoNum type="arabicPeriod"/>
            </a:pPr>
            <a:r>
              <a:rPr lang="en-US" altLang="zh-CN" sz="2000" dirty="0">
                <a:latin typeface="楷体" panose="02010609060101010101" pitchFamily="49" charset="-122"/>
                <a:ea typeface="楷体" panose="02010609060101010101" pitchFamily="49" charset="-122"/>
              </a:rPr>
              <a:t>Mary S., </a:t>
            </a:r>
            <a:r>
              <a:rPr lang="en-US" altLang="zh-CN" sz="2000" dirty="0" err="1">
                <a:latin typeface="楷体" panose="02010609060101010101" pitchFamily="49" charset="-122"/>
                <a:ea typeface="楷体" panose="02010609060101010101" pitchFamily="49" charset="-122"/>
              </a:rPr>
              <a:t>Senn</a:t>
            </a:r>
            <a:r>
              <a:rPr lang="en-US" altLang="zh-CN" sz="2000" dirty="0">
                <a:latin typeface="楷体" panose="02010609060101010101" pitchFamily="49" charset="-122"/>
                <a:ea typeface="楷体" panose="02010609060101010101" pitchFamily="49" charset="-122"/>
              </a:rPr>
              <a:t> P.R. (1995) </a:t>
            </a:r>
            <a:r>
              <a:rPr lang="en-US" altLang="zh-CN" sz="2000" dirty="0" smtClean="0">
                <a:latin typeface="楷体" panose="02010609060101010101" pitchFamily="49" charset="-122"/>
                <a:ea typeface="楷体" panose="02010609060101010101" pitchFamily="49" charset="-122"/>
              </a:rPr>
              <a:t>.What </a:t>
            </a:r>
            <a:r>
              <a:rPr lang="en-US" altLang="zh-CN" sz="2000" dirty="0">
                <a:latin typeface="楷体" panose="02010609060101010101" pitchFamily="49" charset="-122"/>
                <a:ea typeface="楷体" panose="02010609060101010101" pitchFamily="49" charset="-122"/>
              </a:rPr>
              <a:t>is a Social Problem? A History of its Definition.</a:t>
            </a:r>
            <a:endParaRPr lang="en-US" altLang="zh-CN" sz="2000" dirty="0" smtClean="0">
              <a:latin typeface="楷体" panose="02010609060101010101" pitchFamily="49" charset="-122"/>
              <a:ea typeface="楷体" panose="02010609060101010101" pitchFamily="49" charset="-122"/>
            </a:endParaRPr>
          </a:p>
          <a:p>
            <a:pPr marL="914400" lvl="1" indent="-457200">
              <a:lnSpc>
                <a:spcPct val="100000"/>
              </a:lnSpc>
              <a:buFont typeface="+mj-lt"/>
              <a:buAutoNum type="arabicPeriod"/>
            </a:pPr>
            <a:r>
              <a:rPr lang="zh-CN" altLang="en-US" sz="2000" dirty="0" smtClean="0">
                <a:latin typeface="楷体" panose="02010609060101010101" pitchFamily="49" charset="-122"/>
                <a:ea typeface="楷体" panose="02010609060101010101" pitchFamily="49" charset="-122"/>
              </a:rPr>
              <a:t>雷</a:t>
            </a:r>
            <a:r>
              <a:rPr lang="zh-CN" altLang="en-US" sz="2000" dirty="0">
                <a:latin typeface="楷体" panose="02010609060101010101" pitchFamily="49" charset="-122"/>
                <a:ea typeface="楷体" panose="02010609060101010101" pitchFamily="49" charset="-122"/>
              </a:rPr>
              <a:t>洪．社会问题</a:t>
            </a:r>
            <a:r>
              <a:rPr lang="en-US" altLang="zh-CN" sz="2000" dirty="0" smtClean="0">
                <a:latin typeface="楷体" panose="02010609060101010101" pitchFamily="49" charset="-122"/>
                <a:ea typeface="楷体" panose="02010609060101010101" pitchFamily="49" charset="-122"/>
              </a:rPr>
              <a:t>——</a:t>
            </a:r>
            <a:r>
              <a:rPr lang="zh-CN" altLang="en-US" sz="2000" dirty="0" smtClean="0">
                <a:latin typeface="楷体" panose="02010609060101010101" pitchFamily="49" charset="-122"/>
                <a:ea typeface="楷体" panose="02010609060101010101" pitchFamily="49" charset="-122"/>
              </a:rPr>
              <a:t>社会学</a:t>
            </a:r>
            <a:r>
              <a:rPr lang="zh-CN" altLang="en-US" sz="2000" dirty="0">
                <a:latin typeface="楷体" panose="02010609060101010101" pitchFamily="49" charset="-122"/>
                <a:ea typeface="楷体" panose="02010609060101010101" pitchFamily="49" charset="-122"/>
              </a:rPr>
              <a:t>的一个中层理论</a:t>
            </a:r>
            <a:r>
              <a:rPr lang="zh-CN" altLang="en-US" sz="2000" dirty="0" smtClean="0">
                <a:latin typeface="楷体" panose="02010609060101010101" pitchFamily="49" charset="-122"/>
                <a:ea typeface="楷体" panose="02010609060101010101" pitchFamily="49" charset="-122"/>
              </a:rPr>
              <a:t>．北京</a:t>
            </a:r>
            <a:r>
              <a:rPr lang="zh-CN" altLang="en-US" sz="2000" dirty="0">
                <a:latin typeface="楷体" panose="02010609060101010101" pitchFamily="49" charset="-122"/>
                <a:ea typeface="楷体" panose="02010609060101010101" pitchFamily="49" charset="-122"/>
              </a:rPr>
              <a:t>：社会科学文献</a:t>
            </a:r>
            <a:r>
              <a:rPr lang="zh-CN" altLang="en-US" sz="2000" dirty="0" smtClean="0">
                <a:latin typeface="楷体" panose="02010609060101010101" pitchFamily="49" charset="-122"/>
                <a:ea typeface="楷体" panose="02010609060101010101" pitchFamily="49" charset="-122"/>
              </a:rPr>
              <a:t>出版社，</a:t>
            </a:r>
            <a:r>
              <a:rPr lang="en-US" altLang="zh-CN" sz="2000" dirty="0" smtClean="0">
                <a:latin typeface="楷体" panose="02010609060101010101" pitchFamily="49" charset="-122"/>
                <a:ea typeface="楷体" panose="02010609060101010101" pitchFamily="49" charset="-122"/>
              </a:rPr>
              <a:t>1999.</a:t>
            </a:r>
          </a:p>
          <a:p>
            <a:pPr marL="914400" lvl="1" indent="-457200">
              <a:lnSpc>
                <a:spcPct val="100000"/>
              </a:lnSpc>
              <a:buFont typeface="+mj-lt"/>
              <a:buAutoNum type="arabicPeriod"/>
            </a:pPr>
            <a:r>
              <a:rPr lang="zh-CN" altLang="en-US" sz="2000" dirty="0" smtClean="0">
                <a:latin typeface="楷体" panose="02010609060101010101" pitchFamily="49" charset="-122"/>
                <a:ea typeface="楷体" panose="02010609060101010101" pitchFamily="49" charset="-122"/>
              </a:rPr>
              <a:t>朱</a:t>
            </a:r>
            <a:r>
              <a:rPr lang="zh-CN" altLang="en-US" sz="2000" dirty="0">
                <a:latin typeface="楷体" panose="02010609060101010101" pitchFamily="49" charset="-122"/>
                <a:ea typeface="楷体" panose="02010609060101010101" pitchFamily="49" charset="-122"/>
              </a:rPr>
              <a:t>力．当代中国社会问题．北京：社会科学文献出版社</a:t>
            </a:r>
            <a:r>
              <a:rPr lang="zh-CN" altLang="en-US" sz="2000" dirty="0" smtClean="0">
                <a:latin typeface="楷体" panose="02010609060101010101" pitchFamily="49" charset="-122"/>
                <a:ea typeface="楷体" panose="02010609060101010101" pitchFamily="49" charset="-122"/>
              </a:rPr>
              <a:t>，</a:t>
            </a:r>
            <a:r>
              <a:rPr lang="en-US" altLang="zh-CN" sz="2000" dirty="0" smtClean="0">
                <a:latin typeface="楷体" panose="02010609060101010101" pitchFamily="49" charset="-122"/>
                <a:ea typeface="楷体" panose="02010609060101010101" pitchFamily="49" charset="-122"/>
              </a:rPr>
              <a:t>2008.</a:t>
            </a:r>
          </a:p>
          <a:p>
            <a:pPr marL="914400" lvl="1" indent="-457200">
              <a:lnSpc>
                <a:spcPct val="100000"/>
              </a:lnSpc>
              <a:buFont typeface="+mj-lt"/>
              <a:buAutoNum type="arabicPeriod"/>
            </a:pPr>
            <a:r>
              <a:rPr lang="zh-CN" altLang="en-US" sz="2000" dirty="0" smtClean="0">
                <a:latin typeface="楷体" panose="02010609060101010101" pitchFamily="49" charset="-122"/>
                <a:ea typeface="楷体" panose="02010609060101010101" pitchFamily="49" charset="-122"/>
              </a:rPr>
              <a:t>张</a:t>
            </a:r>
            <a:r>
              <a:rPr lang="zh-CN" altLang="en-US" sz="2000" dirty="0">
                <a:latin typeface="楷体" panose="02010609060101010101" pitchFamily="49" charset="-122"/>
                <a:ea typeface="楷体" panose="02010609060101010101" pitchFamily="49" charset="-122"/>
              </a:rPr>
              <a:t>向东．当代社会问题．北京：中国时代经济出版社</a:t>
            </a:r>
            <a:r>
              <a:rPr lang="zh-CN" altLang="en-US" sz="2000" dirty="0" smtClean="0">
                <a:latin typeface="楷体" panose="02010609060101010101" pitchFamily="49" charset="-122"/>
                <a:ea typeface="楷体" panose="02010609060101010101" pitchFamily="49" charset="-122"/>
              </a:rPr>
              <a:t>，</a:t>
            </a:r>
            <a:r>
              <a:rPr lang="en-US" altLang="zh-CN" sz="2000" dirty="0" smtClean="0">
                <a:latin typeface="楷体" panose="02010609060101010101" pitchFamily="49" charset="-122"/>
                <a:ea typeface="楷体" panose="02010609060101010101" pitchFamily="49" charset="-122"/>
              </a:rPr>
              <a:t>2006.</a:t>
            </a:r>
          </a:p>
          <a:p>
            <a:pPr marL="914400" lvl="1" indent="-457200">
              <a:lnSpc>
                <a:spcPct val="100000"/>
              </a:lnSpc>
              <a:buFont typeface="+mj-lt"/>
              <a:buAutoNum type="arabicPeriod"/>
            </a:pPr>
            <a:r>
              <a:rPr lang="zh-CN" altLang="en-US" sz="2000" dirty="0" smtClean="0">
                <a:latin typeface="楷体" panose="02010609060101010101" pitchFamily="49" charset="-122"/>
                <a:ea typeface="楷体" panose="02010609060101010101" pitchFamily="49" charset="-122"/>
              </a:rPr>
              <a:t>王</a:t>
            </a:r>
            <a:r>
              <a:rPr lang="zh-CN" altLang="en-US" sz="2000" dirty="0">
                <a:latin typeface="楷体" panose="02010609060101010101" pitchFamily="49" charset="-122"/>
                <a:ea typeface="楷体" panose="02010609060101010101" pitchFamily="49" charset="-122"/>
              </a:rPr>
              <a:t>尚银．中国社会问题导论．杭州：浙江大学出版社</a:t>
            </a:r>
            <a:r>
              <a:rPr lang="zh-CN" altLang="en-US" sz="2000" dirty="0" smtClean="0">
                <a:latin typeface="楷体" panose="02010609060101010101" pitchFamily="49" charset="-122"/>
                <a:ea typeface="楷体" panose="02010609060101010101" pitchFamily="49" charset="-122"/>
              </a:rPr>
              <a:t>，</a:t>
            </a:r>
            <a:r>
              <a:rPr lang="en-US" altLang="zh-CN" sz="2000" dirty="0" smtClean="0">
                <a:latin typeface="楷体" panose="02010609060101010101" pitchFamily="49" charset="-122"/>
                <a:ea typeface="楷体" panose="02010609060101010101" pitchFamily="49" charset="-122"/>
              </a:rPr>
              <a:t>2005.</a:t>
            </a:r>
          </a:p>
          <a:p>
            <a:pPr marL="914400" lvl="1" indent="-457200">
              <a:lnSpc>
                <a:spcPct val="100000"/>
              </a:lnSpc>
              <a:buFont typeface="+mj-lt"/>
              <a:buAutoNum type="arabicPeriod"/>
            </a:pPr>
            <a:r>
              <a:rPr lang="zh-CN" altLang="en-US" sz="2000" dirty="0" smtClean="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美］文森特</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帕里罗，等．当代社会问题．北京：华夏出版社</a:t>
            </a:r>
            <a:r>
              <a:rPr lang="zh-CN" altLang="en-US" sz="2000" dirty="0" smtClean="0">
                <a:latin typeface="楷体" panose="02010609060101010101" pitchFamily="49" charset="-122"/>
                <a:ea typeface="楷体" panose="02010609060101010101" pitchFamily="49" charset="-122"/>
              </a:rPr>
              <a:t>，</a:t>
            </a:r>
            <a:r>
              <a:rPr lang="en-US" altLang="zh-CN" sz="2000" dirty="0" smtClean="0">
                <a:latin typeface="楷体" panose="02010609060101010101" pitchFamily="49" charset="-122"/>
                <a:ea typeface="楷体" panose="02010609060101010101" pitchFamily="49" charset="-122"/>
              </a:rPr>
              <a:t>2002.</a:t>
            </a:r>
          </a:p>
          <a:p>
            <a:pPr marL="914400" lvl="1" indent="-457200">
              <a:lnSpc>
                <a:spcPct val="100000"/>
              </a:lnSpc>
              <a:buFont typeface="+mj-lt"/>
              <a:buAutoNum type="arabicPeriod"/>
            </a:pPr>
            <a:r>
              <a:rPr lang="zh-CN" altLang="en-US" sz="2000" dirty="0" smtClean="0">
                <a:latin typeface="楷体" panose="02010609060101010101" pitchFamily="49" charset="-122"/>
                <a:ea typeface="楷体" panose="02010609060101010101" pitchFamily="49" charset="-122"/>
              </a:rPr>
              <a:t>樊</a:t>
            </a:r>
            <a:r>
              <a:rPr lang="zh-CN" altLang="en-US" sz="2000" dirty="0">
                <a:latin typeface="楷体" panose="02010609060101010101" pitchFamily="49" charset="-122"/>
                <a:ea typeface="楷体" panose="02010609060101010101" pitchFamily="49" charset="-122"/>
              </a:rPr>
              <a:t>新民．当代中国社会问题．北京：中国社会出版社</a:t>
            </a:r>
            <a:r>
              <a:rPr lang="zh-CN" altLang="en-US" sz="2000" dirty="0" smtClean="0">
                <a:latin typeface="楷体" panose="02010609060101010101" pitchFamily="49" charset="-122"/>
                <a:ea typeface="楷体" panose="02010609060101010101" pitchFamily="49" charset="-122"/>
              </a:rPr>
              <a:t>，</a:t>
            </a:r>
            <a:r>
              <a:rPr lang="en-US" altLang="zh-CN" sz="2000" dirty="0" smtClean="0">
                <a:latin typeface="楷体" panose="02010609060101010101" pitchFamily="49" charset="-122"/>
                <a:ea typeface="楷体" panose="02010609060101010101" pitchFamily="49" charset="-122"/>
              </a:rPr>
              <a:t>2009.</a:t>
            </a:r>
          </a:p>
        </p:txBody>
      </p:sp>
      <p:sp>
        <p:nvSpPr>
          <p:cNvPr id="15366" name="文本框 1"/>
          <p:cNvSpPr txBox="1">
            <a:spLocks noChangeArrowheads="1"/>
          </p:cNvSpPr>
          <p:nvPr/>
        </p:nvSpPr>
        <p:spPr bwMode="auto">
          <a:xfrm>
            <a:off x="1925638" y="110966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方正行黑简体"/>
                <a:cs typeface="方正行黑简体"/>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方正行黑简体"/>
                <a:cs typeface="方正行黑简体"/>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方正行黑简体"/>
                <a:cs typeface="方正行黑简体"/>
              </a:defRPr>
            </a:lvl3pPr>
            <a:lvl4pPr marL="16002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4pPr>
            <a:lvl5pPr marL="2057400" indent="-228600">
              <a:lnSpc>
                <a:spcPct val="90000"/>
              </a:lnSpc>
              <a:spcBef>
                <a:spcPts val="500"/>
              </a:spcBef>
              <a:buFont typeface="Arial" pitchFamily="34" charset="0"/>
              <a:buChar char="•"/>
              <a:defRPr>
                <a:solidFill>
                  <a:schemeClr val="tx1"/>
                </a:solidFill>
                <a:latin typeface="Calibri" pitchFamily="34" charset="0"/>
                <a:ea typeface="方正行黑简体"/>
                <a:cs typeface="方正行黑简体"/>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方正行黑简体"/>
                <a:cs typeface="方正行黑简体"/>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方正行黑简体"/>
            </a:endParaRPr>
          </a:p>
        </p:txBody>
      </p:sp>
      <p:sp>
        <p:nvSpPr>
          <p:cNvPr id="15" name="矩形 14"/>
          <p:cNvSpPr/>
          <p:nvPr/>
        </p:nvSpPr>
        <p:spPr>
          <a:xfrm>
            <a:off x="0" y="6426200"/>
            <a:ext cx="12192000" cy="32385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矩形 19"/>
          <p:cNvSpPr/>
          <p:nvPr/>
        </p:nvSpPr>
        <p:spPr>
          <a:xfrm>
            <a:off x="0" y="6542088"/>
            <a:ext cx="12192000" cy="322262"/>
          </a:xfrm>
          <a:prstGeom prst="rect">
            <a:avLst/>
          </a:prstGeom>
          <a:solidFill>
            <a:srgbClr val="3D4D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a:off x="598783" y="1134078"/>
            <a:ext cx="11014075" cy="0"/>
          </a:xfrm>
          <a:prstGeom prst="line">
            <a:avLst/>
          </a:prstGeom>
          <a:ln>
            <a:solidFill>
              <a:srgbClr val="3D4D6E"/>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0"/>
            <a:ext cx="12192000" cy="160421"/>
          </a:xfrm>
          <a:prstGeom prst="rect">
            <a:avLst/>
          </a:prstGeom>
          <a:solidFill>
            <a:srgbClr val="3D4D6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31980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267292" y="95750"/>
            <a:ext cx="4354284"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2400" b="1" dirty="0" smtClean="0">
                <a:latin typeface="黑体" panose="02010609060101010101" pitchFamily="49" charset="-122"/>
                <a:ea typeface="黑体" panose="02010609060101010101" pitchFamily="49" charset="-122"/>
              </a:rPr>
              <a:t>疫情中的种族仇恨与种族歧视</a:t>
            </a:r>
            <a:endParaRPr lang="zh-CN" altLang="en-US" sz="2400" b="1"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a:stretch>
            <a:fillRect/>
          </a:stretch>
        </p:blipFill>
        <p:spPr>
          <a:xfrm>
            <a:off x="5351694" y="3502246"/>
            <a:ext cx="6732493" cy="3576637"/>
          </a:xfrm>
          <a:prstGeom prst="rect">
            <a:avLst/>
          </a:prstGeom>
        </p:spPr>
      </p:pic>
      <p:pic>
        <p:nvPicPr>
          <p:cNvPr id="13" name="图片 12"/>
          <p:cNvPicPr>
            <a:picLocks noChangeAspect="1"/>
          </p:cNvPicPr>
          <p:nvPr/>
        </p:nvPicPr>
        <p:blipFill>
          <a:blip r:embed="rId3"/>
          <a:stretch>
            <a:fillRect/>
          </a:stretch>
        </p:blipFill>
        <p:spPr>
          <a:xfrm>
            <a:off x="5525576" y="712139"/>
            <a:ext cx="6096000" cy="3457575"/>
          </a:xfrm>
          <a:prstGeom prst="rect">
            <a:avLst/>
          </a:prstGeom>
        </p:spPr>
      </p:pic>
      <p:pic>
        <p:nvPicPr>
          <p:cNvPr id="14" name="图片 13"/>
          <p:cNvPicPr>
            <a:picLocks noChangeAspect="1"/>
          </p:cNvPicPr>
          <p:nvPr/>
        </p:nvPicPr>
        <p:blipFill>
          <a:blip r:embed="rId4"/>
          <a:stretch>
            <a:fillRect/>
          </a:stretch>
        </p:blipFill>
        <p:spPr>
          <a:xfrm>
            <a:off x="93605" y="712139"/>
            <a:ext cx="5431971" cy="6366744"/>
          </a:xfrm>
          <a:prstGeom prst="rect">
            <a:avLst/>
          </a:prstGeom>
        </p:spPr>
      </p:pic>
    </p:spTree>
    <p:extLst>
      <p:ext uri="{BB962C8B-B14F-4D97-AF65-F5344CB8AC3E}">
        <p14:creationId xmlns:p14="http://schemas.microsoft.com/office/powerpoint/2010/main" val="303210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76200" y="2877271"/>
            <a:ext cx="8379600" cy="4133130"/>
          </a:xfrm>
          <a:prstGeom prst="rect">
            <a:avLst/>
          </a:prstGeom>
        </p:spPr>
      </p:pic>
      <p:pic>
        <p:nvPicPr>
          <p:cNvPr id="6" name="图片 5"/>
          <p:cNvPicPr>
            <a:picLocks noChangeAspect="1"/>
          </p:cNvPicPr>
          <p:nvPr/>
        </p:nvPicPr>
        <p:blipFill>
          <a:blip r:embed="rId3"/>
          <a:stretch>
            <a:fillRect/>
          </a:stretch>
        </p:blipFill>
        <p:spPr>
          <a:xfrm>
            <a:off x="7183188" y="152401"/>
            <a:ext cx="5008812"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3" y="152401"/>
            <a:ext cx="7030785" cy="2724870"/>
          </a:xfrm>
          <a:prstGeom prst="rect">
            <a:avLst/>
          </a:prstGeom>
        </p:spPr>
      </p:pic>
    </p:spTree>
    <p:extLst>
      <p:ext uri="{BB962C8B-B14F-4D97-AF65-F5344CB8AC3E}">
        <p14:creationId xmlns:p14="http://schemas.microsoft.com/office/powerpoint/2010/main" val="2137541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184078" y="-173255"/>
            <a:ext cx="4007922" cy="5670584"/>
          </a:xfrm>
          <a:prstGeom prst="rect">
            <a:avLst/>
          </a:prstGeom>
        </p:spPr>
      </p:pic>
      <p:pic>
        <p:nvPicPr>
          <p:cNvPr id="7" name="图片 6"/>
          <p:cNvPicPr>
            <a:picLocks noChangeAspect="1"/>
          </p:cNvPicPr>
          <p:nvPr/>
        </p:nvPicPr>
        <p:blipFill>
          <a:blip r:embed="rId4"/>
          <a:stretch>
            <a:fillRect/>
          </a:stretch>
        </p:blipFill>
        <p:spPr>
          <a:xfrm rot="2406974">
            <a:off x="4925513" y="3353009"/>
            <a:ext cx="4486275" cy="4962525"/>
          </a:xfrm>
          <a:prstGeom prst="rect">
            <a:avLst/>
          </a:prstGeom>
        </p:spPr>
      </p:pic>
      <p:pic>
        <p:nvPicPr>
          <p:cNvPr id="2" name="图片 1"/>
          <p:cNvPicPr>
            <a:picLocks noChangeAspect="1"/>
          </p:cNvPicPr>
          <p:nvPr/>
        </p:nvPicPr>
        <p:blipFill>
          <a:blip r:embed="rId5"/>
          <a:stretch>
            <a:fillRect/>
          </a:stretch>
        </p:blipFill>
        <p:spPr>
          <a:xfrm>
            <a:off x="-134995" y="3686175"/>
            <a:ext cx="4667250" cy="3171825"/>
          </a:xfrm>
          <a:prstGeom prst="rect">
            <a:avLst/>
          </a:prstGeom>
        </p:spPr>
      </p:pic>
      <p:pic>
        <p:nvPicPr>
          <p:cNvPr id="8" name="图片 7"/>
          <p:cNvPicPr>
            <a:picLocks noChangeAspect="1"/>
          </p:cNvPicPr>
          <p:nvPr/>
        </p:nvPicPr>
        <p:blipFill>
          <a:blip r:embed="rId6"/>
          <a:stretch>
            <a:fillRect/>
          </a:stretch>
        </p:blipFill>
        <p:spPr>
          <a:xfrm>
            <a:off x="-190773" y="-171450"/>
            <a:ext cx="5238750" cy="3857625"/>
          </a:xfrm>
          <a:prstGeom prst="rect">
            <a:avLst/>
          </a:prstGeom>
        </p:spPr>
      </p:pic>
      <p:pic>
        <p:nvPicPr>
          <p:cNvPr id="5" name="图片 4"/>
          <p:cNvPicPr>
            <a:picLocks noChangeAspect="1"/>
          </p:cNvPicPr>
          <p:nvPr/>
        </p:nvPicPr>
        <p:blipFill>
          <a:blip r:embed="rId7"/>
          <a:stretch>
            <a:fillRect/>
          </a:stretch>
        </p:blipFill>
        <p:spPr>
          <a:xfrm rot="19489485">
            <a:off x="3368742" y="331196"/>
            <a:ext cx="5524500" cy="3686175"/>
          </a:xfrm>
          <a:prstGeom prst="rect">
            <a:avLst/>
          </a:prstGeom>
        </p:spPr>
      </p:pic>
      <p:sp>
        <p:nvSpPr>
          <p:cNvPr id="3" name="文本框 2"/>
          <p:cNvSpPr txBox="1"/>
          <p:nvPr/>
        </p:nvSpPr>
        <p:spPr>
          <a:xfrm>
            <a:off x="3534636" y="3224510"/>
            <a:ext cx="4987072" cy="1754326"/>
          </a:xfrm>
          <a:prstGeom prst="rect">
            <a:avLst/>
          </a:prstGeom>
          <a:noFill/>
        </p:spPr>
        <p:txBody>
          <a:bodyPr wrap="square" rtlCol="0">
            <a:spAutoFit/>
          </a:bodyPr>
          <a:lstStyle/>
          <a:p>
            <a:r>
              <a:rPr lang="zh-CN" altLang="en-US" sz="5400" dirty="0" smtClean="0">
                <a:solidFill>
                  <a:srgbClr val="00B050"/>
                </a:solidFill>
              </a:rPr>
              <a:t>社会问题无所不在、无时不在</a:t>
            </a:r>
            <a:endParaRPr lang="zh-CN" altLang="en-US" sz="5400" dirty="0">
              <a:solidFill>
                <a:srgbClr val="00B050"/>
              </a:solidFill>
            </a:endParaRPr>
          </a:p>
        </p:txBody>
      </p:sp>
    </p:spTree>
    <p:extLst>
      <p:ext uri="{BB962C8B-B14F-4D97-AF65-F5344CB8AC3E}">
        <p14:creationId xmlns:p14="http://schemas.microsoft.com/office/powerpoint/2010/main" val="288798826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p:txBody>
          <a:bodyPr/>
          <a:lstStyle/>
          <a:p>
            <a:pPr eaLnBrk="1" hangingPunct="1"/>
            <a:r>
              <a:rPr lang="zh-CN" altLang="en-US" dirty="0" smtClean="0"/>
              <a:t>导言：我们身边的“社会问题”与</a:t>
            </a:r>
            <a:r>
              <a:rPr lang="zh-CN" altLang="en-US" dirty="0"/>
              <a:t>社会</a:t>
            </a:r>
            <a:r>
              <a:rPr lang="zh-CN" altLang="en-US" dirty="0" smtClean="0"/>
              <a:t>治理</a:t>
            </a:r>
          </a:p>
        </p:txBody>
      </p:sp>
      <p:sp>
        <p:nvSpPr>
          <p:cNvPr id="10243" name="Rectangle 3"/>
          <p:cNvSpPr>
            <a:spLocks noGrp="1" noRot="1" noChangeArrowheads="1"/>
          </p:cNvSpPr>
          <p:nvPr>
            <p:ph idx="1"/>
          </p:nvPr>
        </p:nvSpPr>
        <p:spPr/>
        <p:txBody>
          <a:bodyPr>
            <a:normAutofit fontScale="92500" lnSpcReduction="20000"/>
          </a:bodyPr>
          <a:lstStyle/>
          <a:p>
            <a:pPr eaLnBrk="1" hangingPunct="1"/>
            <a:r>
              <a:rPr lang="zh-CN" altLang="en-US" b="1" dirty="0" smtClean="0"/>
              <a:t>性别歧视与性骚扰问题</a:t>
            </a:r>
          </a:p>
          <a:p>
            <a:pPr eaLnBrk="1" hangingPunct="1"/>
            <a:r>
              <a:rPr lang="zh-CN" altLang="en-US" b="1" dirty="0" smtClean="0"/>
              <a:t>环境污染与健康问题</a:t>
            </a:r>
          </a:p>
          <a:p>
            <a:pPr eaLnBrk="1" hangingPunct="1"/>
            <a:r>
              <a:rPr lang="zh-CN" altLang="en-US" b="1" dirty="0" smtClean="0"/>
              <a:t>家庭暴力与离异问题</a:t>
            </a:r>
          </a:p>
          <a:p>
            <a:pPr eaLnBrk="1" hangingPunct="1"/>
            <a:r>
              <a:rPr lang="zh-CN" altLang="en-US" b="1" dirty="0" smtClean="0"/>
              <a:t>酗酒、滥用药物问题</a:t>
            </a:r>
          </a:p>
          <a:p>
            <a:pPr eaLnBrk="1" hangingPunct="1"/>
            <a:r>
              <a:rPr lang="zh-CN" altLang="en-US" b="1" dirty="0" smtClean="0"/>
              <a:t>老龄化与社会养老问题</a:t>
            </a:r>
          </a:p>
          <a:p>
            <a:pPr eaLnBrk="1" hangingPunct="1"/>
            <a:r>
              <a:rPr lang="zh-CN" altLang="en-US" b="1" dirty="0" smtClean="0"/>
              <a:t>卖淫嫖娼与</a:t>
            </a:r>
            <a:r>
              <a:rPr lang="zh-CN" altLang="en-US" b="1" dirty="0"/>
              <a:t>艾滋病</a:t>
            </a:r>
            <a:r>
              <a:rPr lang="zh-CN" altLang="en-US" b="1" dirty="0" smtClean="0"/>
              <a:t>问题</a:t>
            </a:r>
            <a:endParaRPr lang="en-US" altLang="zh-CN" b="1" dirty="0" smtClean="0"/>
          </a:p>
          <a:p>
            <a:pPr eaLnBrk="1" hangingPunct="1"/>
            <a:r>
              <a:rPr lang="zh-CN" altLang="en-US" b="1" dirty="0" smtClean="0"/>
              <a:t>贫困与不平等问题</a:t>
            </a:r>
            <a:endParaRPr lang="en-US" altLang="zh-CN" b="1" dirty="0" smtClean="0"/>
          </a:p>
          <a:p>
            <a:pPr eaLnBrk="1" hangingPunct="1"/>
            <a:r>
              <a:rPr lang="zh-CN" altLang="en-US" b="1" dirty="0" smtClean="0"/>
              <a:t>种族歧视</a:t>
            </a:r>
            <a:r>
              <a:rPr lang="zh-CN" altLang="en-US" b="1" dirty="0" smtClean="0"/>
              <a:t>与社会公平问题</a:t>
            </a:r>
            <a:endParaRPr lang="zh-CN" altLang="en-US" b="1" dirty="0" smtClean="0"/>
          </a:p>
        </p:txBody>
      </p:sp>
      <p:sp>
        <p:nvSpPr>
          <p:cNvPr id="10244" name="AutoShape 4"/>
          <p:cNvSpPr>
            <a:spLocks/>
          </p:cNvSpPr>
          <p:nvPr/>
        </p:nvSpPr>
        <p:spPr bwMode="auto">
          <a:xfrm>
            <a:off x="5140324" y="1825624"/>
            <a:ext cx="115069" cy="3920657"/>
          </a:xfrm>
          <a:prstGeom prst="rightBrace">
            <a:avLst>
              <a:gd name="adj1" fmla="val 3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4000">
                <a:solidFill>
                  <a:srgbClr val="FFFFFF"/>
                </a:solidFill>
                <a:latin typeface="Times New Roman" panose="02020603050405020304" pitchFamily="18" charset="0"/>
                <a:ea typeface="宋体" panose="02010600030101010101" pitchFamily="2" charset="-122"/>
              </a:defRPr>
            </a:lvl1pPr>
            <a:lvl2pPr marL="742950" indent="-285750" eaLnBrk="0" hangingPunct="0">
              <a:defRPr kumimoji="1" sz="4000">
                <a:solidFill>
                  <a:srgbClr val="FFFFFF"/>
                </a:solidFill>
                <a:latin typeface="Times New Roman" panose="02020603050405020304" pitchFamily="18" charset="0"/>
                <a:ea typeface="宋体" panose="02010600030101010101" pitchFamily="2" charset="-122"/>
              </a:defRPr>
            </a:lvl2pPr>
            <a:lvl3pPr marL="1143000" indent="-228600" eaLnBrk="0" hangingPunct="0">
              <a:defRPr kumimoji="1" sz="4000">
                <a:solidFill>
                  <a:srgbClr val="FFFFFF"/>
                </a:solidFill>
                <a:latin typeface="Times New Roman" panose="02020603050405020304" pitchFamily="18" charset="0"/>
                <a:ea typeface="宋体" panose="02010600030101010101" pitchFamily="2" charset="-122"/>
              </a:defRPr>
            </a:lvl3pPr>
            <a:lvl4pPr marL="1600200" indent="-228600" eaLnBrk="0" hangingPunct="0">
              <a:defRPr kumimoji="1" sz="4000">
                <a:solidFill>
                  <a:srgbClr val="FFFFFF"/>
                </a:solidFill>
                <a:latin typeface="Times New Roman" panose="02020603050405020304" pitchFamily="18" charset="0"/>
                <a:ea typeface="宋体" panose="02010600030101010101" pitchFamily="2" charset="-122"/>
              </a:defRPr>
            </a:lvl4pPr>
            <a:lvl5pPr marL="2057400" indent="-228600" eaLnBrk="0" hangingPunct="0">
              <a:defRPr kumimoji="1" sz="4000">
                <a:solidFill>
                  <a:srgbClr val="FFFFFF"/>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45" name="Rectangle 5"/>
          <p:cNvSpPr>
            <a:spLocks noChangeArrowheads="1"/>
          </p:cNvSpPr>
          <p:nvPr/>
        </p:nvSpPr>
        <p:spPr bwMode="auto">
          <a:xfrm>
            <a:off x="6096000" y="1843324"/>
            <a:ext cx="2971800" cy="1800225"/>
          </a:xfrm>
          <a:prstGeom prst="rect">
            <a:avLst/>
          </a:prstGeom>
          <a:solidFill>
            <a:schemeClr val="accent1"/>
          </a:solidFill>
          <a:ln w="9525">
            <a:solidFill>
              <a:schemeClr val="tx1"/>
            </a:solidFill>
            <a:miter lim="800000"/>
            <a:headEnd/>
            <a:tailEnd/>
          </a:ln>
        </p:spPr>
        <p:txBody>
          <a:bodyPr wrap="none" anchor="ctr"/>
          <a:lstStyle>
            <a:lvl1pPr eaLnBrk="0" hangingPunct="0">
              <a:defRPr kumimoji="1" sz="4000">
                <a:solidFill>
                  <a:srgbClr val="FFFFFF"/>
                </a:solidFill>
                <a:latin typeface="Times New Roman" panose="02020603050405020304" pitchFamily="18" charset="0"/>
                <a:ea typeface="宋体" panose="02010600030101010101" pitchFamily="2" charset="-122"/>
              </a:defRPr>
            </a:lvl1pPr>
            <a:lvl2pPr marL="742950" indent="-285750" eaLnBrk="0" hangingPunct="0">
              <a:defRPr kumimoji="1" sz="4000">
                <a:solidFill>
                  <a:srgbClr val="FFFFFF"/>
                </a:solidFill>
                <a:latin typeface="Times New Roman" panose="02020603050405020304" pitchFamily="18" charset="0"/>
                <a:ea typeface="宋体" panose="02010600030101010101" pitchFamily="2" charset="-122"/>
              </a:defRPr>
            </a:lvl2pPr>
            <a:lvl3pPr marL="1143000" indent="-228600" eaLnBrk="0" hangingPunct="0">
              <a:defRPr kumimoji="1" sz="4000">
                <a:solidFill>
                  <a:srgbClr val="FFFFFF"/>
                </a:solidFill>
                <a:latin typeface="Times New Roman" panose="02020603050405020304" pitchFamily="18" charset="0"/>
                <a:ea typeface="宋体" panose="02010600030101010101" pitchFamily="2" charset="-122"/>
              </a:defRPr>
            </a:lvl3pPr>
            <a:lvl4pPr marL="1600200" indent="-228600" eaLnBrk="0" hangingPunct="0">
              <a:defRPr kumimoji="1" sz="4000">
                <a:solidFill>
                  <a:srgbClr val="FFFFFF"/>
                </a:solidFill>
                <a:latin typeface="Times New Roman" panose="02020603050405020304" pitchFamily="18" charset="0"/>
                <a:ea typeface="宋体" panose="02010600030101010101" pitchFamily="2" charset="-122"/>
              </a:defRPr>
            </a:lvl4pPr>
            <a:lvl5pPr marL="2057400" indent="-228600" eaLnBrk="0" hangingPunct="0">
              <a:defRPr kumimoji="1" sz="4000">
                <a:solidFill>
                  <a:srgbClr val="FFFFFF"/>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2400" b="1" dirty="0">
                <a:solidFill>
                  <a:schemeClr val="tx1"/>
                </a:solidFill>
              </a:rPr>
              <a:t>问题是什么？</a:t>
            </a:r>
            <a:endParaRPr lang="en-US" altLang="zh-CN" sz="2400" b="1" dirty="0">
              <a:solidFill>
                <a:schemeClr val="tx1"/>
              </a:solidFill>
            </a:endParaRPr>
          </a:p>
          <a:p>
            <a:pPr eaLnBrk="1" hangingPunct="1">
              <a:spcBef>
                <a:spcPct val="0"/>
              </a:spcBef>
            </a:pPr>
            <a:r>
              <a:rPr lang="zh-CN" altLang="en-US" sz="2400" b="1" dirty="0">
                <a:solidFill>
                  <a:schemeClr val="tx1"/>
                </a:solidFill>
              </a:rPr>
              <a:t>问题产生的根源？</a:t>
            </a:r>
          </a:p>
          <a:p>
            <a:pPr eaLnBrk="1" hangingPunct="1">
              <a:spcBef>
                <a:spcPct val="0"/>
              </a:spcBef>
            </a:pPr>
            <a:r>
              <a:rPr lang="zh-CN" altLang="en-US" sz="2400" b="1" dirty="0">
                <a:solidFill>
                  <a:schemeClr val="tx1"/>
                </a:solidFill>
              </a:rPr>
              <a:t>如何解决</a:t>
            </a:r>
            <a:r>
              <a:rPr lang="zh-CN" altLang="en-US" sz="2400" b="1" dirty="0" smtClean="0">
                <a:solidFill>
                  <a:schemeClr val="tx1"/>
                </a:solidFill>
              </a:rPr>
              <a:t>（政策）</a:t>
            </a:r>
            <a:r>
              <a:rPr lang="zh-CN" altLang="en-US" sz="2400" b="1" dirty="0">
                <a:solidFill>
                  <a:schemeClr val="tx1"/>
                </a:solidFill>
              </a:rPr>
              <a:t>？</a:t>
            </a:r>
          </a:p>
          <a:p>
            <a:pPr eaLnBrk="1" hangingPunct="1">
              <a:spcBef>
                <a:spcPct val="0"/>
              </a:spcBef>
            </a:pPr>
            <a:r>
              <a:rPr lang="zh-CN" altLang="en-US" sz="2400" b="1" dirty="0">
                <a:solidFill>
                  <a:schemeClr val="tx1"/>
                </a:solidFill>
              </a:rPr>
              <a:t>政策</a:t>
            </a:r>
            <a:r>
              <a:rPr lang="zh-CN" altLang="en-US" sz="2400" b="1" dirty="0" smtClean="0">
                <a:solidFill>
                  <a:schemeClr val="tx1"/>
                </a:solidFill>
              </a:rPr>
              <a:t>如何</a:t>
            </a:r>
            <a:r>
              <a:rPr lang="zh-CN" altLang="en-US" sz="2400" b="1" dirty="0">
                <a:solidFill>
                  <a:schemeClr val="tx1"/>
                </a:solidFill>
              </a:rPr>
              <a:t>有效执行？</a:t>
            </a:r>
          </a:p>
        </p:txBody>
      </p:sp>
      <p:sp>
        <p:nvSpPr>
          <p:cNvPr id="10246" name="AutoShape 6"/>
          <p:cNvSpPr>
            <a:spLocks noChangeArrowheads="1"/>
          </p:cNvSpPr>
          <p:nvPr/>
        </p:nvSpPr>
        <p:spPr bwMode="auto">
          <a:xfrm>
            <a:off x="5370896" y="3571982"/>
            <a:ext cx="304800" cy="304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eaLnBrk="0" hangingPunct="0">
              <a:defRPr kumimoji="1" sz="4000">
                <a:solidFill>
                  <a:srgbClr val="FFFFFF"/>
                </a:solidFill>
                <a:latin typeface="Times New Roman" panose="02020603050405020304" pitchFamily="18" charset="0"/>
                <a:ea typeface="宋体" panose="02010600030101010101" pitchFamily="2" charset="-122"/>
              </a:defRPr>
            </a:lvl1pPr>
            <a:lvl2pPr marL="742950" indent="-285750" eaLnBrk="0" hangingPunct="0">
              <a:defRPr kumimoji="1" sz="4000">
                <a:solidFill>
                  <a:srgbClr val="FFFFFF"/>
                </a:solidFill>
                <a:latin typeface="Times New Roman" panose="02020603050405020304" pitchFamily="18" charset="0"/>
                <a:ea typeface="宋体" panose="02010600030101010101" pitchFamily="2" charset="-122"/>
              </a:defRPr>
            </a:lvl2pPr>
            <a:lvl3pPr marL="1143000" indent="-228600" eaLnBrk="0" hangingPunct="0">
              <a:defRPr kumimoji="1" sz="4000">
                <a:solidFill>
                  <a:srgbClr val="FFFFFF"/>
                </a:solidFill>
                <a:latin typeface="Times New Roman" panose="02020603050405020304" pitchFamily="18" charset="0"/>
                <a:ea typeface="宋体" panose="02010600030101010101" pitchFamily="2" charset="-122"/>
              </a:defRPr>
            </a:lvl3pPr>
            <a:lvl4pPr marL="1600200" indent="-228600" eaLnBrk="0" hangingPunct="0">
              <a:defRPr kumimoji="1" sz="4000">
                <a:solidFill>
                  <a:srgbClr val="FFFFFF"/>
                </a:solidFill>
                <a:latin typeface="Times New Roman" panose="02020603050405020304" pitchFamily="18" charset="0"/>
                <a:ea typeface="宋体" panose="02010600030101010101" pitchFamily="2" charset="-122"/>
              </a:defRPr>
            </a:lvl4pPr>
            <a:lvl5pPr marL="2057400" indent="-228600" eaLnBrk="0" hangingPunct="0">
              <a:defRPr kumimoji="1" sz="4000">
                <a:solidFill>
                  <a:srgbClr val="FFFFFF"/>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47" name="AutoShape 7"/>
          <p:cNvSpPr>
            <a:spLocks noChangeArrowheads="1"/>
          </p:cNvSpPr>
          <p:nvPr/>
        </p:nvSpPr>
        <p:spPr bwMode="auto">
          <a:xfrm>
            <a:off x="7200900" y="3724382"/>
            <a:ext cx="381000" cy="457200"/>
          </a:xfrm>
          <a:prstGeom prst="downArrow">
            <a:avLst>
              <a:gd name="adj1" fmla="val 50000"/>
              <a:gd name="adj2" fmla="val 30000"/>
            </a:avLst>
          </a:prstGeom>
          <a:solidFill>
            <a:schemeClr val="accent1"/>
          </a:solidFill>
          <a:ln w="9525">
            <a:solidFill>
              <a:schemeClr val="tx1"/>
            </a:solidFill>
            <a:miter lim="800000"/>
            <a:headEnd/>
            <a:tailEnd/>
          </a:ln>
        </p:spPr>
        <p:txBody>
          <a:bodyPr vert="eaVert" wrap="none" anchor="ctr"/>
          <a:lstStyle>
            <a:lvl1pPr eaLnBrk="0" hangingPunct="0">
              <a:defRPr kumimoji="1" sz="4000">
                <a:solidFill>
                  <a:srgbClr val="FFFFFF"/>
                </a:solidFill>
                <a:latin typeface="Times New Roman" panose="02020603050405020304" pitchFamily="18" charset="0"/>
                <a:ea typeface="宋体" panose="02010600030101010101" pitchFamily="2" charset="-122"/>
              </a:defRPr>
            </a:lvl1pPr>
            <a:lvl2pPr marL="742950" indent="-285750" eaLnBrk="0" hangingPunct="0">
              <a:defRPr kumimoji="1" sz="4000">
                <a:solidFill>
                  <a:srgbClr val="FFFFFF"/>
                </a:solidFill>
                <a:latin typeface="Times New Roman" panose="02020603050405020304" pitchFamily="18" charset="0"/>
                <a:ea typeface="宋体" panose="02010600030101010101" pitchFamily="2" charset="-122"/>
              </a:defRPr>
            </a:lvl2pPr>
            <a:lvl3pPr marL="1143000" indent="-228600" eaLnBrk="0" hangingPunct="0">
              <a:defRPr kumimoji="1" sz="4000">
                <a:solidFill>
                  <a:srgbClr val="FFFFFF"/>
                </a:solidFill>
                <a:latin typeface="Times New Roman" panose="02020603050405020304" pitchFamily="18" charset="0"/>
                <a:ea typeface="宋体" panose="02010600030101010101" pitchFamily="2" charset="-122"/>
              </a:defRPr>
            </a:lvl3pPr>
            <a:lvl4pPr marL="1600200" indent="-228600" eaLnBrk="0" hangingPunct="0">
              <a:defRPr kumimoji="1" sz="4000">
                <a:solidFill>
                  <a:srgbClr val="FFFFFF"/>
                </a:solidFill>
                <a:latin typeface="Times New Roman" panose="02020603050405020304" pitchFamily="18" charset="0"/>
                <a:ea typeface="宋体" panose="02010600030101010101" pitchFamily="2" charset="-122"/>
              </a:defRPr>
            </a:lvl4pPr>
            <a:lvl5pPr marL="2057400" indent="-228600" eaLnBrk="0" hangingPunct="0">
              <a:defRPr kumimoji="1" sz="4000">
                <a:solidFill>
                  <a:srgbClr val="FFFFFF"/>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48" name="Rectangle 8"/>
          <p:cNvSpPr>
            <a:spLocks noChangeArrowheads="1"/>
          </p:cNvSpPr>
          <p:nvPr/>
        </p:nvSpPr>
        <p:spPr bwMode="auto">
          <a:xfrm>
            <a:off x="6096000" y="4206659"/>
            <a:ext cx="3048000" cy="10668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4000">
                <a:solidFill>
                  <a:srgbClr val="FFFFFF"/>
                </a:solidFill>
                <a:latin typeface="Times New Roman" panose="02020603050405020304" pitchFamily="18" charset="0"/>
                <a:ea typeface="宋体" panose="02010600030101010101" pitchFamily="2" charset="-122"/>
              </a:defRPr>
            </a:lvl1pPr>
            <a:lvl2pPr marL="742950" indent="-285750" eaLnBrk="0" hangingPunct="0">
              <a:defRPr kumimoji="1" sz="4000">
                <a:solidFill>
                  <a:srgbClr val="FFFFFF"/>
                </a:solidFill>
                <a:latin typeface="Times New Roman" panose="02020603050405020304" pitchFamily="18" charset="0"/>
                <a:ea typeface="宋体" panose="02010600030101010101" pitchFamily="2" charset="-122"/>
              </a:defRPr>
            </a:lvl2pPr>
            <a:lvl3pPr marL="1143000" indent="-228600" eaLnBrk="0" hangingPunct="0">
              <a:defRPr kumimoji="1" sz="4000">
                <a:solidFill>
                  <a:srgbClr val="FFFFFF"/>
                </a:solidFill>
                <a:latin typeface="Times New Roman" panose="02020603050405020304" pitchFamily="18" charset="0"/>
                <a:ea typeface="宋体" panose="02010600030101010101" pitchFamily="2" charset="-122"/>
              </a:defRPr>
            </a:lvl3pPr>
            <a:lvl4pPr marL="1600200" indent="-228600" eaLnBrk="0" hangingPunct="0">
              <a:defRPr kumimoji="1" sz="4000">
                <a:solidFill>
                  <a:srgbClr val="FFFFFF"/>
                </a:solidFill>
                <a:latin typeface="Times New Roman" panose="02020603050405020304" pitchFamily="18" charset="0"/>
                <a:ea typeface="宋体" panose="02010600030101010101" pitchFamily="2" charset="-122"/>
              </a:defRPr>
            </a:lvl4pPr>
            <a:lvl5pPr marL="2057400" indent="-228600" eaLnBrk="0" hangingPunct="0">
              <a:defRPr kumimoji="1" sz="4000">
                <a:solidFill>
                  <a:srgbClr val="FFFFFF"/>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4000">
                <a:solidFill>
                  <a:srgbClr val="FFFFFF"/>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2400" b="1" dirty="0" smtClean="0">
                <a:solidFill>
                  <a:schemeClr val="tx1"/>
                </a:solidFill>
              </a:rPr>
              <a:t>社会治理的</a:t>
            </a:r>
            <a:r>
              <a:rPr lang="zh-CN" altLang="en-US" sz="2400" b="1" dirty="0">
                <a:solidFill>
                  <a:schemeClr val="tx1"/>
                </a:solidFill>
              </a:rPr>
              <a:t>核心问题</a:t>
            </a:r>
          </a:p>
        </p:txBody>
      </p:sp>
    </p:spTree>
    <p:extLst>
      <p:ext uri="{BB962C8B-B14F-4D97-AF65-F5344CB8AC3E}">
        <p14:creationId xmlns:p14="http://schemas.microsoft.com/office/powerpoint/2010/main" val="4044865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7" name="直角三角形 6"/>
          <p:cNvSpPr/>
          <p:nvPr/>
        </p:nvSpPr>
        <p:spPr>
          <a:xfrm>
            <a:off x="0" y="-1"/>
            <a:ext cx="12192001" cy="6858001"/>
          </a:xfrm>
          <a:prstGeom prst="r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文本框 2"/>
          <p:cNvSpPr txBox="1"/>
          <p:nvPr/>
        </p:nvSpPr>
        <p:spPr>
          <a:xfrm>
            <a:off x="2315466" y="2607530"/>
            <a:ext cx="7671661" cy="707886"/>
          </a:xfrm>
          <a:prstGeom prst="rect">
            <a:avLst/>
          </a:prstGeom>
          <a:noFill/>
        </p:spPr>
        <p:txBody>
          <a:bodyPr wrap="square">
            <a:spAutoFit/>
          </a:bodyPr>
          <a:lstStyle/>
          <a:p>
            <a:pPr lvl="0" algn="ctr" eaLnBrk="1" fontAlgn="auto" hangingPunct="1">
              <a:spcBef>
                <a:spcPts val="0"/>
              </a:spcBef>
              <a:spcAft>
                <a:spcPts val="0"/>
              </a:spcAft>
              <a:defRPr/>
            </a:pPr>
            <a:r>
              <a:rPr lang="zh-CN" altLang="en-US" sz="4000" b="1" spc="300" dirty="0" smtClean="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第一</a:t>
            </a:r>
            <a:r>
              <a:rPr lang="zh-CN" altLang="en-US" sz="4000" b="1" spc="300" dirty="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讲</a:t>
            </a:r>
            <a:r>
              <a:rPr lang="zh-CN" altLang="en-US" sz="4000" b="1" spc="300" dirty="0" smtClean="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社会问题概述</a:t>
            </a:r>
            <a:endParaRPr lang="zh-CN" altLang="en-US" sz="4000" b="1" spc="300" dirty="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5" name="直接连接符 4"/>
          <p:cNvCxnSpPr/>
          <p:nvPr/>
        </p:nvCxnSpPr>
        <p:spPr>
          <a:xfrm>
            <a:off x="2865658" y="2464655"/>
            <a:ext cx="6447294" cy="1905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989644" y="3548219"/>
            <a:ext cx="6323307" cy="41544"/>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99432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6206</TotalTime>
  <Words>2874</Words>
  <Application>Microsoft Office PowerPoint</Application>
  <PresentationFormat>宽屏</PresentationFormat>
  <Paragraphs>277</Paragraphs>
  <Slides>44</Slides>
  <Notes>34</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44</vt:i4>
      </vt:variant>
    </vt:vector>
  </HeadingPairs>
  <TitlesOfParts>
    <vt:vector size="61" baseType="lpstr">
      <vt:lpstr>-apple-system-font</vt:lpstr>
      <vt:lpstr>等线</vt:lpstr>
      <vt:lpstr>等线 Light</vt:lpstr>
      <vt:lpstr>方正行黑简体</vt:lpstr>
      <vt:lpstr>黑体</vt:lpstr>
      <vt:lpstr>华文彩云</vt:lpstr>
      <vt:lpstr>楷体</vt:lpstr>
      <vt:lpstr>宋体</vt:lpstr>
      <vt:lpstr>幼圆</vt:lpstr>
      <vt:lpstr>Arial</vt:lpstr>
      <vt:lpstr>Calibri</vt:lpstr>
      <vt:lpstr>Calibri Light</vt:lpstr>
      <vt:lpstr>Gill Sans MT</vt:lpstr>
      <vt:lpstr>Times New Roman</vt:lpstr>
      <vt:lpstr>Wingdings</vt:lpstr>
      <vt:lpstr>Office 主题</vt:lpstr>
      <vt:lpstr>Gallery</vt:lpstr>
      <vt:lpstr>讨论：你从过去四年疫情中能发现哪些社会问题？</vt:lpstr>
      <vt:lpstr>PowerPoint 演示文稿</vt:lpstr>
      <vt:lpstr>PowerPoint 演示文稿</vt:lpstr>
      <vt:lpstr>疫情中的代际不平等</vt:lpstr>
      <vt:lpstr>PowerPoint 演示文稿</vt:lpstr>
      <vt:lpstr>PowerPoint 演示文稿</vt:lpstr>
      <vt:lpstr>PowerPoint 演示文稿</vt:lpstr>
      <vt:lpstr>导言：我们身边的“社会问题”与社会治理</vt:lpstr>
      <vt:lpstr>PowerPoint 演示文稿</vt:lpstr>
      <vt:lpstr>第一讲 社会问题概述</vt:lpstr>
      <vt:lpstr>PowerPoint 演示文稿</vt:lpstr>
      <vt:lpstr>一、社会问题的内涵</vt:lpstr>
      <vt:lpstr>一、社会问题的内涵</vt:lpstr>
      <vt:lpstr>一、社会问题的内涵</vt:lpstr>
      <vt:lpstr>一、社会问题的内涵</vt:lpstr>
      <vt:lpstr>二、构成社会问题的条件</vt:lpstr>
      <vt:lpstr>二、构成社会问题的条件</vt:lpstr>
      <vt:lpstr>二、构成社会问题的条件</vt:lpstr>
      <vt:lpstr>二、构成社会问题的条件</vt:lpstr>
      <vt:lpstr>二、构成社会问题的条件</vt:lpstr>
      <vt:lpstr>二、构成社会问题的条件</vt:lpstr>
      <vt:lpstr>PowerPoint 演示文稿</vt:lpstr>
      <vt:lpstr>一、社会问题的普遍性</vt:lpstr>
      <vt:lpstr>二、社会问题的复杂性</vt:lpstr>
      <vt:lpstr>二、社会问题的复杂性</vt:lpstr>
      <vt:lpstr>二、社会问题的复杂性</vt:lpstr>
      <vt:lpstr>二、社会问题的复杂性</vt:lpstr>
      <vt:lpstr>二、社会问题的复杂性</vt:lpstr>
      <vt:lpstr>三、社会问题的持久性</vt:lpstr>
      <vt:lpstr>四、社会问题的历史性</vt:lpstr>
      <vt:lpstr>五、社会问题的变异性</vt:lpstr>
      <vt:lpstr>PowerPoint 演示文稿</vt:lpstr>
      <vt:lpstr>一、以社会问题的产生分类</vt:lpstr>
      <vt:lpstr>一、以社会问题的产生分类</vt:lpstr>
      <vt:lpstr>一、以社会问题的产生分类</vt:lpstr>
      <vt:lpstr>一、以社会问题的产生分类</vt:lpstr>
      <vt:lpstr>二、以社会问题的内容、表现形式分类</vt:lpstr>
      <vt:lpstr>二、以社会问题的内容、表现形式分类</vt:lpstr>
      <vt:lpstr>二、以社会问题的内容、表现形式分类</vt:lpstr>
      <vt:lpstr>二、以社会问题的内容、表现形式分类</vt:lpstr>
      <vt:lpstr>三、以社会问题的影响及解决分类</vt:lpstr>
      <vt:lpstr>三、以社会问题的影响及解决分类</vt:lpstr>
      <vt:lpstr>【复习思考】</vt:lpstr>
      <vt:lpstr>【推荐阅读】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小风筝</dc:creator>
  <cp:lastModifiedBy>You Xiangbin</cp:lastModifiedBy>
  <cp:revision>612</cp:revision>
  <dcterms:created xsi:type="dcterms:W3CDTF">2014-03-05T12:15:27Z</dcterms:created>
  <dcterms:modified xsi:type="dcterms:W3CDTF">2024-02-23T04:52:42Z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模板文件">
    <vt:lpwstr>A000120140912B0XKOFW.ppt</vt:lpwstr>
  </property>
  <property fmtid="{D5CDD505-2E9C-101B-9397-08002B2CF9AE}" pid="3" name="标题">
    <vt:lpwstr>《把每一天都当作梦想的练习》_A000120140912B0XKOFW</vt:lpwstr>
  </property>
  <property fmtid="{D5CDD505-2E9C-101B-9397-08002B2CF9AE}" pid="4" name="关键字">
    <vt:lpwstr>PPT PowerPoint 范文 其他用途 书评 梦想 人生 心灵鸡汤 蓝 蓝色 宽屏 v2003 #P27</vt:lpwstr>
  </property>
  <property fmtid="{D5CDD505-2E9C-101B-9397-08002B2CF9AE}" pid="5" name="NXTAG2">
    <vt:lpwstr>000800da5c0000000000010261100207f7000400038000</vt:lpwstr>
  </property>
  <property fmtid="{D5CDD505-2E9C-101B-9397-08002B2CF9AE}" pid="6" name="name">
    <vt:lpwstr>A000120140912B0XKOFW.ppt</vt:lpwstr>
  </property>
  <property fmtid="{D5CDD505-2E9C-101B-9397-08002B2CF9AE}" pid="7" name="fileid">
    <vt:lpwstr>523426</vt:lpwstr>
  </property>
</Properties>
</file>